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181" y="253459"/>
            <a:ext cx="3541395" cy="10904855"/>
          </a:xfrm>
          <a:custGeom>
            <a:avLst/>
            <a:gdLst/>
            <a:ahLst/>
            <a:cxnLst/>
            <a:rect l="l" t="t" r="r" b="b"/>
            <a:pathLst>
              <a:path w="3541395" h="10904855">
                <a:moveTo>
                  <a:pt x="34632" y="47180"/>
                </a:moveTo>
                <a:lnTo>
                  <a:pt x="34455" y="15252"/>
                </a:lnTo>
                <a:lnTo>
                  <a:pt x="0" y="15443"/>
                </a:lnTo>
                <a:lnTo>
                  <a:pt x="177" y="47371"/>
                </a:lnTo>
                <a:lnTo>
                  <a:pt x="34632" y="47180"/>
                </a:lnTo>
                <a:close/>
              </a:path>
              <a:path w="3541395" h="10904855">
                <a:moveTo>
                  <a:pt x="38176" y="685825"/>
                </a:moveTo>
                <a:lnTo>
                  <a:pt x="37998" y="653897"/>
                </a:lnTo>
                <a:lnTo>
                  <a:pt x="3530" y="654088"/>
                </a:lnTo>
                <a:lnTo>
                  <a:pt x="3708" y="686015"/>
                </a:lnTo>
                <a:lnTo>
                  <a:pt x="38176" y="685825"/>
                </a:lnTo>
                <a:close/>
              </a:path>
              <a:path w="3541395" h="10904855">
                <a:moveTo>
                  <a:pt x="41706" y="1324470"/>
                </a:moveTo>
                <a:lnTo>
                  <a:pt x="41529" y="1292542"/>
                </a:lnTo>
                <a:lnTo>
                  <a:pt x="7061" y="1292733"/>
                </a:lnTo>
                <a:lnTo>
                  <a:pt x="7239" y="1324660"/>
                </a:lnTo>
                <a:lnTo>
                  <a:pt x="41706" y="1324470"/>
                </a:lnTo>
                <a:close/>
              </a:path>
              <a:path w="3541395" h="10904855">
                <a:moveTo>
                  <a:pt x="45237" y="1963115"/>
                </a:moveTo>
                <a:lnTo>
                  <a:pt x="45059" y="1931187"/>
                </a:lnTo>
                <a:lnTo>
                  <a:pt x="10591" y="1931377"/>
                </a:lnTo>
                <a:lnTo>
                  <a:pt x="10769" y="1963305"/>
                </a:lnTo>
                <a:lnTo>
                  <a:pt x="45237" y="1963115"/>
                </a:lnTo>
                <a:close/>
              </a:path>
              <a:path w="3541395" h="10904855">
                <a:moveTo>
                  <a:pt x="48768" y="2601760"/>
                </a:moveTo>
                <a:lnTo>
                  <a:pt x="48590" y="2569832"/>
                </a:lnTo>
                <a:lnTo>
                  <a:pt x="14122" y="2570022"/>
                </a:lnTo>
                <a:lnTo>
                  <a:pt x="14300" y="2601950"/>
                </a:lnTo>
                <a:lnTo>
                  <a:pt x="48768" y="2601760"/>
                </a:lnTo>
                <a:close/>
              </a:path>
              <a:path w="3541395" h="10904855">
                <a:moveTo>
                  <a:pt x="52298" y="3240405"/>
                </a:moveTo>
                <a:lnTo>
                  <a:pt x="52120" y="3208477"/>
                </a:lnTo>
                <a:lnTo>
                  <a:pt x="17665" y="3208667"/>
                </a:lnTo>
                <a:lnTo>
                  <a:pt x="17830" y="3240595"/>
                </a:lnTo>
                <a:lnTo>
                  <a:pt x="52298" y="3240405"/>
                </a:lnTo>
                <a:close/>
              </a:path>
              <a:path w="3541395" h="10904855">
                <a:moveTo>
                  <a:pt x="55841" y="3879050"/>
                </a:moveTo>
                <a:lnTo>
                  <a:pt x="55664" y="3847122"/>
                </a:lnTo>
                <a:lnTo>
                  <a:pt x="21196" y="3847312"/>
                </a:lnTo>
                <a:lnTo>
                  <a:pt x="21374" y="3879240"/>
                </a:lnTo>
                <a:lnTo>
                  <a:pt x="55841" y="3879050"/>
                </a:lnTo>
                <a:close/>
              </a:path>
              <a:path w="3541395" h="10904855">
                <a:moveTo>
                  <a:pt x="59372" y="4517695"/>
                </a:moveTo>
                <a:lnTo>
                  <a:pt x="59194" y="4485767"/>
                </a:lnTo>
                <a:lnTo>
                  <a:pt x="24726" y="4485957"/>
                </a:lnTo>
                <a:lnTo>
                  <a:pt x="24904" y="4517885"/>
                </a:lnTo>
                <a:lnTo>
                  <a:pt x="59372" y="4517695"/>
                </a:lnTo>
                <a:close/>
              </a:path>
              <a:path w="3541395" h="10904855">
                <a:moveTo>
                  <a:pt x="94703" y="10904144"/>
                </a:moveTo>
                <a:lnTo>
                  <a:pt x="94526" y="10872216"/>
                </a:lnTo>
                <a:lnTo>
                  <a:pt x="60058" y="10872407"/>
                </a:lnTo>
                <a:lnTo>
                  <a:pt x="60236" y="10904334"/>
                </a:lnTo>
                <a:lnTo>
                  <a:pt x="94703" y="10904144"/>
                </a:lnTo>
                <a:close/>
              </a:path>
              <a:path w="3541395" h="10904855">
                <a:moveTo>
                  <a:pt x="723950" y="43370"/>
                </a:moveTo>
                <a:lnTo>
                  <a:pt x="723773" y="11442"/>
                </a:lnTo>
                <a:lnTo>
                  <a:pt x="689305" y="11633"/>
                </a:lnTo>
                <a:lnTo>
                  <a:pt x="689483" y="43561"/>
                </a:lnTo>
                <a:lnTo>
                  <a:pt x="723950" y="43370"/>
                </a:lnTo>
                <a:close/>
              </a:path>
              <a:path w="3541395" h="10904855">
                <a:moveTo>
                  <a:pt x="727481" y="682015"/>
                </a:moveTo>
                <a:lnTo>
                  <a:pt x="727303" y="650087"/>
                </a:lnTo>
                <a:lnTo>
                  <a:pt x="692848" y="650278"/>
                </a:lnTo>
                <a:lnTo>
                  <a:pt x="693013" y="682205"/>
                </a:lnTo>
                <a:lnTo>
                  <a:pt x="727481" y="682015"/>
                </a:lnTo>
                <a:close/>
              </a:path>
              <a:path w="3541395" h="10904855">
                <a:moveTo>
                  <a:pt x="731012" y="1320660"/>
                </a:moveTo>
                <a:lnTo>
                  <a:pt x="730846" y="1288732"/>
                </a:lnTo>
                <a:lnTo>
                  <a:pt x="696379" y="1288923"/>
                </a:lnTo>
                <a:lnTo>
                  <a:pt x="696556" y="1320850"/>
                </a:lnTo>
                <a:lnTo>
                  <a:pt x="731012" y="1320660"/>
                </a:lnTo>
                <a:close/>
              </a:path>
              <a:path w="3541395" h="10904855">
                <a:moveTo>
                  <a:pt x="734555" y="1959305"/>
                </a:moveTo>
                <a:lnTo>
                  <a:pt x="734377" y="1927377"/>
                </a:lnTo>
                <a:lnTo>
                  <a:pt x="699909" y="1927567"/>
                </a:lnTo>
                <a:lnTo>
                  <a:pt x="700087" y="1959495"/>
                </a:lnTo>
                <a:lnTo>
                  <a:pt x="734555" y="1959305"/>
                </a:lnTo>
                <a:close/>
              </a:path>
              <a:path w="3541395" h="10904855">
                <a:moveTo>
                  <a:pt x="738085" y="2597950"/>
                </a:moveTo>
                <a:lnTo>
                  <a:pt x="737908" y="2566022"/>
                </a:lnTo>
                <a:lnTo>
                  <a:pt x="703440" y="2566212"/>
                </a:lnTo>
                <a:lnTo>
                  <a:pt x="703618" y="2598140"/>
                </a:lnTo>
                <a:lnTo>
                  <a:pt x="738085" y="2597950"/>
                </a:lnTo>
                <a:close/>
              </a:path>
              <a:path w="3541395" h="10904855">
                <a:moveTo>
                  <a:pt x="741616" y="3236595"/>
                </a:moveTo>
                <a:lnTo>
                  <a:pt x="741438" y="3204667"/>
                </a:lnTo>
                <a:lnTo>
                  <a:pt x="706970" y="3204857"/>
                </a:lnTo>
                <a:lnTo>
                  <a:pt x="707148" y="3236785"/>
                </a:lnTo>
                <a:lnTo>
                  <a:pt x="741616" y="3236595"/>
                </a:lnTo>
                <a:close/>
              </a:path>
              <a:path w="3541395" h="10904855">
                <a:moveTo>
                  <a:pt x="745147" y="3875240"/>
                </a:moveTo>
                <a:lnTo>
                  <a:pt x="744969" y="3843312"/>
                </a:lnTo>
                <a:lnTo>
                  <a:pt x="710501" y="3843502"/>
                </a:lnTo>
                <a:lnTo>
                  <a:pt x="710679" y="3875430"/>
                </a:lnTo>
                <a:lnTo>
                  <a:pt x="745147" y="3875240"/>
                </a:lnTo>
                <a:close/>
              </a:path>
              <a:path w="3541395" h="10904855">
                <a:moveTo>
                  <a:pt x="748677" y="4513885"/>
                </a:moveTo>
                <a:lnTo>
                  <a:pt x="748499" y="4481957"/>
                </a:lnTo>
                <a:lnTo>
                  <a:pt x="714044" y="4482147"/>
                </a:lnTo>
                <a:lnTo>
                  <a:pt x="714222" y="4514075"/>
                </a:lnTo>
                <a:lnTo>
                  <a:pt x="748677" y="4513885"/>
                </a:lnTo>
                <a:close/>
              </a:path>
              <a:path w="3541395" h="10904855">
                <a:moveTo>
                  <a:pt x="784009" y="10900334"/>
                </a:moveTo>
                <a:lnTo>
                  <a:pt x="783831" y="10868393"/>
                </a:lnTo>
                <a:lnTo>
                  <a:pt x="749376" y="10868584"/>
                </a:lnTo>
                <a:lnTo>
                  <a:pt x="749541" y="10900524"/>
                </a:lnTo>
                <a:lnTo>
                  <a:pt x="784009" y="10900334"/>
                </a:lnTo>
                <a:close/>
              </a:path>
              <a:path w="3541395" h="10904855">
                <a:moveTo>
                  <a:pt x="1413268" y="39560"/>
                </a:moveTo>
                <a:lnTo>
                  <a:pt x="1413090" y="7632"/>
                </a:lnTo>
                <a:lnTo>
                  <a:pt x="1378623" y="7823"/>
                </a:lnTo>
                <a:lnTo>
                  <a:pt x="1378800" y="39751"/>
                </a:lnTo>
                <a:lnTo>
                  <a:pt x="1413268" y="39560"/>
                </a:lnTo>
                <a:close/>
              </a:path>
              <a:path w="3541395" h="10904855">
                <a:moveTo>
                  <a:pt x="1416799" y="678205"/>
                </a:moveTo>
                <a:lnTo>
                  <a:pt x="1416621" y="646277"/>
                </a:lnTo>
                <a:lnTo>
                  <a:pt x="1382153" y="646468"/>
                </a:lnTo>
                <a:lnTo>
                  <a:pt x="1382331" y="678395"/>
                </a:lnTo>
                <a:lnTo>
                  <a:pt x="1416799" y="678205"/>
                </a:lnTo>
                <a:close/>
              </a:path>
              <a:path w="3541395" h="10904855">
                <a:moveTo>
                  <a:pt x="1420329" y="1316850"/>
                </a:moveTo>
                <a:lnTo>
                  <a:pt x="1420152" y="1284922"/>
                </a:lnTo>
                <a:lnTo>
                  <a:pt x="1385684" y="1285113"/>
                </a:lnTo>
                <a:lnTo>
                  <a:pt x="1385862" y="1317040"/>
                </a:lnTo>
                <a:lnTo>
                  <a:pt x="1420329" y="1316850"/>
                </a:lnTo>
                <a:close/>
              </a:path>
              <a:path w="3541395" h="10904855">
                <a:moveTo>
                  <a:pt x="1423860" y="1955495"/>
                </a:moveTo>
                <a:lnTo>
                  <a:pt x="1423682" y="1923567"/>
                </a:lnTo>
                <a:lnTo>
                  <a:pt x="1389227" y="1923757"/>
                </a:lnTo>
                <a:lnTo>
                  <a:pt x="1389392" y="1955685"/>
                </a:lnTo>
                <a:lnTo>
                  <a:pt x="1423860" y="1955495"/>
                </a:lnTo>
                <a:close/>
              </a:path>
              <a:path w="3541395" h="10904855">
                <a:moveTo>
                  <a:pt x="1427403" y="2594140"/>
                </a:moveTo>
                <a:lnTo>
                  <a:pt x="1427226" y="2562199"/>
                </a:lnTo>
                <a:lnTo>
                  <a:pt x="1392758" y="2562390"/>
                </a:lnTo>
                <a:lnTo>
                  <a:pt x="1392936" y="2594330"/>
                </a:lnTo>
                <a:lnTo>
                  <a:pt x="1427403" y="2594140"/>
                </a:lnTo>
                <a:close/>
              </a:path>
              <a:path w="3541395" h="10904855">
                <a:moveTo>
                  <a:pt x="1430934" y="3232785"/>
                </a:moveTo>
                <a:lnTo>
                  <a:pt x="1430756" y="3200844"/>
                </a:lnTo>
                <a:lnTo>
                  <a:pt x="1396288" y="3201035"/>
                </a:lnTo>
                <a:lnTo>
                  <a:pt x="1396466" y="3232975"/>
                </a:lnTo>
                <a:lnTo>
                  <a:pt x="1430934" y="3232785"/>
                </a:lnTo>
                <a:close/>
              </a:path>
              <a:path w="3541395" h="10904855">
                <a:moveTo>
                  <a:pt x="1434465" y="3871430"/>
                </a:moveTo>
                <a:lnTo>
                  <a:pt x="1434287" y="3839489"/>
                </a:lnTo>
                <a:lnTo>
                  <a:pt x="1399819" y="3839680"/>
                </a:lnTo>
                <a:lnTo>
                  <a:pt x="1399997" y="3871620"/>
                </a:lnTo>
                <a:lnTo>
                  <a:pt x="1434465" y="3871430"/>
                </a:lnTo>
                <a:close/>
              </a:path>
              <a:path w="3541395" h="10904855">
                <a:moveTo>
                  <a:pt x="1437995" y="4510075"/>
                </a:moveTo>
                <a:lnTo>
                  <a:pt x="1437817" y="4478134"/>
                </a:lnTo>
                <a:lnTo>
                  <a:pt x="1403350" y="4478325"/>
                </a:lnTo>
                <a:lnTo>
                  <a:pt x="1403527" y="4510265"/>
                </a:lnTo>
                <a:lnTo>
                  <a:pt x="1437995" y="4510075"/>
                </a:lnTo>
                <a:close/>
              </a:path>
              <a:path w="3541395" h="10904855">
                <a:moveTo>
                  <a:pt x="1452130" y="7064654"/>
                </a:moveTo>
                <a:lnTo>
                  <a:pt x="1451952" y="7032714"/>
                </a:lnTo>
                <a:lnTo>
                  <a:pt x="1417485" y="7032904"/>
                </a:lnTo>
                <a:lnTo>
                  <a:pt x="1417662" y="7064845"/>
                </a:lnTo>
                <a:lnTo>
                  <a:pt x="1452130" y="7064654"/>
                </a:lnTo>
                <a:close/>
              </a:path>
              <a:path w="3541395" h="10904855">
                <a:moveTo>
                  <a:pt x="1455661" y="7703299"/>
                </a:moveTo>
                <a:lnTo>
                  <a:pt x="1455483" y="7671359"/>
                </a:lnTo>
                <a:lnTo>
                  <a:pt x="1421015" y="7671549"/>
                </a:lnTo>
                <a:lnTo>
                  <a:pt x="1421193" y="7703490"/>
                </a:lnTo>
                <a:lnTo>
                  <a:pt x="1455661" y="7703299"/>
                </a:lnTo>
                <a:close/>
              </a:path>
              <a:path w="3541395" h="10904855">
                <a:moveTo>
                  <a:pt x="1459191" y="8341944"/>
                </a:moveTo>
                <a:lnTo>
                  <a:pt x="1459014" y="8310004"/>
                </a:lnTo>
                <a:lnTo>
                  <a:pt x="1424546" y="8310194"/>
                </a:lnTo>
                <a:lnTo>
                  <a:pt x="1424724" y="8342135"/>
                </a:lnTo>
                <a:lnTo>
                  <a:pt x="1459191" y="8341944"/>
                </a:lnTo>
                <a:close/>
              </a:path>
              <a:path w="3541395" h="10904855">
                <a:moveTo>
                  <a:pt x="1462722" y="8980589"/>
                </a:moveTo>
                <a:lnTo>
                  <a:pt x="1462557" y="8948649"/>
                </a:lnTo>
                <a:lnTo>
                  <a:pt x="1428089" y="8948839"/>
                </a:lnTo>
                <a:lnTo>
                  <a:pt x="1428267" y="8980780"/>
                </a:lnTo>
                <a:lnTo>
                  <a:pt x="1462722" y="8980589"/>
                </a:lnTo>
                <a:close/>
              </a:path>
              <a:path w="3541395" h="10904855">
                <a:moveTo>
                  <a:pt x="1466265" y="9619234"/>
                </a:moveTo>
                <a:lnTo>
                  <a:pt x="1466088" y="9587293"/>
                </a:lnTo>
                <a:lnTo>
                  <a:pt x="1431620" y="9587484"/>
                </a:lnTo>
                <a:lnTo>
                  <a:pt x="1431798" y="9619424"/>
                </a:lnTo>
                <a:lnTo>
                  <a:pt x="1466265" y="9619234"/>
                </a:lnTo>
                <a:close/>
              </a:path>
              <a:path w="3541395" h="10904855">
                <a:moveTo>
                  <a:pt x="1469796" y="10257879"/>
                </a:moveTo>
                <a:lnTo>
                  <a:pt x="1469618" y="10225938"/>
                </a:lnTo>
                <a:lnTo>
                  <a:pt x="1435150" y="10226129"/>
                </a:lnTo>
                <a:lnTo>
                  <a:pt x="1435328" y="10258069"/>
                </a:lnTo>
                <a:lnTo>
                  <a:pt x="1469796" y="10257879"/>
                </a:lnTo>
                <a:close/>
              </a:path>
              <a:path w="3541395" h="10904855">
                <a:moveTo>
                  <a:pt x="1473327" y="10896524"/>
                </a:moveTo>
                <a:lnTo>
                  <a:pt x="1473149" y="10864583"/>
                </a:lnTo>
                <a:lnTo>
                  <a:pt x="1438681" y="10864774"/>
                </a:lnTo>
                <a:lnTo>
                  <a:pt x="1438859" y="10896714"/>
                </a:lnTo>
                <a:lnTo>
                  <a:pt x="1473327" y="10896524"/>
                </a:lnTo>
                <a:close/>
              </a:path>
              <a:path w="3541395" h="10904855">
                <a:moveTo>
                  <a:pt x="2102573" y="35750"/>
                </a:moveTo>
                <a:lnTo>
                  <a:pt x="2102408" y="3810"/>
                </a:lnTo>
                <a:lnTo>
                  <a:pt x="2067941" y="4000"/>
                </a:lnTo>
                <a:lnTo>
                  <a:pt x="2068118" y="35941"/>
                </a:lnTo>
                <a:lnTo>
                  <a:pt x="2102573" y="35750"/>
                </a:lnTo>
                <a:close/>
              </a:path>
              <a:path w="3541395" h="10904855">
                <a:moveTo>
                  <a:pt x="2106117" y="674395"/>
                </a:moveTo>
                <a:lnTo>
                  <a:pt x="2105939" y="642454"/>
                </a:lnTo>
                <a:lnTo>
                  <a:pt x="2071471" y="642645"/>
                </a:lnTo>
                <a:lnTo>
                  <a:pt x="2071649" y="674585"/>
                </a:lnTo>
                <a:lnTo>
                  <a:pt x="2106117" y="674395"/>
                </a:lnTo>
                <a:close/>
              </a:path>
              <a:path w="3541395" h="10904855">
                <a:moveTo>
                  <a:pt x="2109647" y="1313040"/>
                </a:moveTo>
                <a:lnTo>
                  <a:pt x="2109470" y="1281099"/>
                </a:lnTo>
                <a:lnTo>
                  <a:pt x="2075002" y="1281290"/>
                </a:lnTo>
                <a:lnTo>
                  <a:pt x="2075180" y="1313230"/>
                </a:lnTo>
                <a:lnTo>
                  <a:pt x="2109647" y="1313040"/>
                </a:lnTo>
                <a:close/>
              </a:path>
              <a:path w="3541395" h="10904855">
                <a:moveTo>
                  <a:pt x="2113178" y="1951685"/>
                </a:moveTo>
                <a:lnTo>
                  <a:pt x="2113000" y="1919744"/>
                </a:lnTo>
                <a:lnTo>
                  <a:pt x="2078532" y="1919935"/>
                </a:lnTo>
                <a:lnTo>
                  <a:pt x="2078710" y="1951875"/>
                </a:lnTo>
                <a:lnTo>
                  <a:pt x="2113178" y="1951685"/>
                </a:lnTo>
                <a:close/>
              </a:path>
              <a:path w="3541395" h="10904855">
                <a:moveTo>
                  <a:pt x="2116709" y="2590330"/>
                </a:moveTo>
                <a:lnTo>
                  <a:pt x="2116531" y="2558389"/>
                </a:lnTo>
                <a:lnTo>
                  <a:pt x="2082076" y="2558580"/>
                </a:lnTo>
                <a:lnTo>
                  <a:pt x="2082241" y="2590520"/>
                </a:lnTo>
                <a:lnTo>
                  <a:pt x="2116709" y="2590330"/>
                </a:lnTo>
                <a:close/>
              </a:path>
              <a:path w="3541395" h="10904855">
                <a:moveTo>
                  <a:pt x="2120239" y="3228975"/>
                </a:moveTo>
                <a:lnTo>
                  <a:pt x="2120061" y="3197034"/>
                </a:lnTo>
                <a:lnTo>
                  <a:pt x="2085606" y="3197225"/>
                </a:lnTo>
                <a:lnTo>
                  <a:pt x="2085784" y="3229165"/>
                </a:lnTo>
                <a:lnTo>
                  <a:pt x="2120239" y="3228975"/>
                </a:lnTo>
                <a:close/>
              </a:path>
              <a:path w="3541395" h="10904855">
                <a:moveTo>
                  <a:pt x="2123783" y="3867620"/>
                </a:moveTo>
                <a:lnTo>
                  <a:pt x="2123605" y="3835679"/>
                </a:lnTo>
                <a:lnTo>
                  <a:pt x="2089137" y="3835870"/>
                </a:lnTo>
                <a:lnTo>
                  <a:pt x="2089315" y="3867810"/>
                </a:lnTo>
                <a:lnTo>
                  <a:pt x="2123783" y="3867620"/>
                </a:lnTo>
                <a:close/>
              </a:path>
              <a:path w="3541395" h="10904855">
                <a:moveTo>
                  <a:pt x="2127313" y="4506265"/>
                </a:moveTo>
                <a:lnTo>
                  <a:pt x="2127135" y="4474324"/>
                </a:lnTo>
                <a:lnTo>
                  <a:pt x="2092667" y="4474515"/>
                </a:lnTo>
                <a:lnTo>
                  <a:pt x="2092845" y="4506455"/>
                </a:lnTo>
                <a:lnTo>
                  <a:pt x="2127313" y="4506265"/>
                </a:lnTo>
                <a:close/>
              </a:path>
              <a:path w="3541395" h="10904855">
                <a:moveTo>
                  <a:pt x="2130844" y="5144897"/>
                </a:moveTo>
                <a:lnTo>
                  <a:pt x="2130666" y="5112969"/>
                </a:lnTo>
                <a:lnTo>
                  <a:pt x="2096198" y="5113159"/>
                </a:lnTo>
                <a:lnTo>
                  <a:pt x="2096376" y="5145087"/>
                </a:lnTo>
                <a:lnTo>
                  <a:pt x="2130844" y="5144897"/>
                </a:lnTo>
                <a:close/>
              </a:path>
              <a:path w="3541395" h="10904855">
                <a:moveTo>
                  <a:pt x="2134374" y="5783542"/>
                </a:moveTo>
                <a:lnTo>
                  <a:pt x="2134197" y="5751614"/>
                </a:lnTo>
                <a:lnTo>
                  <a:pt x="2099729" y="5751804"/>
                </a:lnTo>
                <a:lnTo>
                  <a:pt x="2099906" y="5783732"/>
                </a:lnTo>
                <a:lnTo>
                  <a:pt x="2134374" y="5783542"/>
                </a:lnTo>
                <a:close/>
              </a:path>
              <a:path w="3541395" h="10904855">
                <a:moveTo>
                  <a:pt x="2137905" y="6422187"/>
                </a:moveTo>
                <a:lnTo>
                  <a:pt x="2137727" y="6390259"/>
                </a:lnTo>
                <a:lnTo>
                  <a:pt x="2103272" y="6390449"/>
                </a:lnTo>
                <a:lnTo>
                  <a:pt x="2103450" y="6422377"/>
                </a:lnTo>
                <a:lnTo>
                  <a:pt x="2137905" y="6422187"/>
                </a:lnTo>
                <a:close/>
              </a:path>
              <a:path w="3541395" h="10904855">
                <a:moveTo>
                  <a:pt x="2141448" y="7060832"/>
                </a:moveTo>
                <a:lnTo>
                  <a:pt x="2141270" y="7028904"/>
                </a:lnTo>
                <a:lnTo>
                  <a:pt x="2106803" y="7029094"/>
                </a:lnTo>
                <a:lnTo>
                  <a:pt x="2106980" y="7061022"/>
                </a:lnTo>
                <a:lnTo>
                  <a:pt x="2141448" y="7060832"/>
                </a:lnTo>
                <a:close/>
              </a:path>
              <a:path w="3541395" h="10904855">
                <a:moveTo>
                  <a:pt x="2144979" y="7699476"/>
                </a:moveTo>
                <a:lnTo>
                  <a:pt x="2144801" y="7667549"/>
                </a:lnTo>
                <a:lnTo>
                  <a:pt x="2110333" y="7667739"/>
                </a:lnTo>
                <a:lnTo>
                  <a:pt x="2110511" y="7699667"/>
                </a:lnTo>
                <a:lnTo>
                  <a:pt x="2144979" y="7699476"/>
                </a:lnTo>
                <a:close/>
              </a:path>
              <a:path w="3541395" h="10904855">
                <a:moveTo>
                  <a:pt x="2148509" y="8338121"/>
                </a:moveTo>
                <a:lnTo>
                  <a:pt x="2148332" y="8306194"/>
                </a:lnTo>
                <a:lnTo>
                  <a:pt x="2113864" y="8306384"/>
                </a:lnTo>
                <a:lnTo>
                  <a:pt x="2114042" y="8338312"/>
                </a:lnTo>
                <a:lnTo>
                  <a:pt x="2148509" y="8338121"/>
                </a:lnTo>
                <a:close/>
              </a:path>
              <a:path w="3541395" h="10904855">
                <a:moveTo>
                  <a:pt x="2152040" y="8976766"/>
                </a:moveTo>
                <a:lnTo>
                  <a:pt x="2151862" y="8944839"/>
                </a:lnTo>
                <a:lnTo>
                  <a:pt x="2117394" y="8945029"/>
                </a:lnTo>
                <a:lnTo>
                  <a:pt x="2117572" y="8976957"/>
                </a:lnTo>
                <a:lnTo>
                  <a:pt x="2152040" y="8976766"/>
                </a:lnTo>
                <a:close/>
              </a:path>
              <a:path w="3541395" h="10904855">
                <a:moveTo>
                  <a:pt x="2155571" y="9615411"/>
                </a:moveTo>
                <a:lnTo>
                  <a:pt x="2155393" y="9583483"/>
                </a:lnTo>
                <a:lnTo>
                  <a:pt x="2120938" y="9583674"/>
                </a:lnTo>
                <a:lnTo>
                  <a:pt x="2121116" y="9615602"/>
                </a:lnTo>
                <a:lnTo>
                  <a:pt x="2155571" y="9615411"/>
                </a:lnTo>
                <a:close/>
              </a:path>
              <a:path w="3541395" h="10904855">
                <a:moveTo>
                  <a:pt x="2159114" y="10254056"/>
                </a:moveTo>
                <a:lnTo>
                  <a:pt x="2158936" y="10222128"/>
                </a:lnTo>
                <a:lnTo>
                  <a:pt x="2124468" y="10222319"/>
                </a:lnTo>
                <a:lnTo>
                  <a:pt x="2124646" y="10254247"/>
                </a:lnTo>
                <a:lnTo>
                  <a:pt x="2159114" y="10254056"/>
                </a:lnTo>
                <a:close/>
              </a:path>
              <a:path w="3541395" h="10904855">
                <a:moveTo>
                  <a:pt x="2162645" y="10892701"/>
                </a:moveTo>
                <a:lnTo>
                  <a:pt x="2162467" y="10860773"/>
                </a:lnTo>
                <a:lnTo>
                  <a:pt x="2127999" y="10860964"/>
                </a:lnTo>
                <a:lnTo>
                  <a:pt x="2128177" y="10892892"/>
                </a:lnTo>
                <a:lnTo>
                  <a:pt x="2162645" y="10892701"/>
                </a:lnTo>
                <a:close/>
              </a:path>
              <a:path w="3541395" h="10904855">
                <a:moveTo>
                  <a:pt x="2791891" y="31927"/>
                </a:moveTo>
                <a:lnTo>
                  <a:pt x="2791714" y="0"/>
                </a:lnTo>
                <a:lnTo>
                  <a:pt x="2757246" y="190"/>
                </a:lnTo>
                <a:lnTo>
                  <a:pt x="2757424" y="32118"/>
                </a:lnTo>
                <a:lnTo>
                  <a:pt x="2791891" y="31927"/>
                </a:lnTo>
                <a:close/>
              </a:path>
              <a:path w="3541395" h="10904855">
                <a:moveTo>
                  <a:pt x="2795422" y="670572"/>
                </a:moveTo>
                <a:lnTo>
                  <a:pt x="2795244" y="638644"/>
                </a:lnTo>
                <a:lnTo>
                  <a:pt x="2760789" y="638835"/>
                </a:lnTo>
                <a:lnTo>
                  <a:pt x="2760967" y="670763"/>
                </a:lnTo>
                <a:lnTo>
                  <a:pt x="2795422" y="670572"/>
                </a:lnTo>
                <a:close/>
              </a:path>
              <a:path w="3541395" h="10904855">
                <a:moveTo>
                  <a:pt x="2798965" y="1309217"/>
                </a:moveTo>
                <a:lnTo>
                  <a:pt x="2798788" y="1277289"/>
                </a:lnTo>
                <a:lnTo>
                  <a:pt x="2764320" y="1277480"/>
                </a:lnTo>
                <a:lnTo>
                  <a:pt x="2764498" y="1309408"/>
                </a:lnTo>
                <a:lnTo>
                  <a:pt x="2798965" y="1309217"/>
                </a:lnTo>
                <a:close/>
              </a:path>
              <a:path w="3541395" h="10904855">
                <a:moveTo>
                  <a:pt x="2802496" y="1947862"/>
                </a:moveTo>
                <a:lnTo>
                  <a:pt x="2802318" y="1915934"/>
                </a:lnTo>
                <a:lnTo>
                  <a:pt x="2767850" y="1916125"/>
                </a:lnTo>
                <a:lnTo>
                  <a:pt x="2768028" y="1948053"/>
                </a:lnTo>
                <a:lnTo>
                  <a:pt x="2802496" y="1947862"/>
                </a:lnTo>
                <a:close/>
              </a:path>
              <a:path w="3541395" h="10904855">
                <a:moveTo>
                  <a:pt x="2806027" y="2586507"/>
                </a:moveTo>
                <a:lnTo>
                  <a:pt x="2805849" y="2554579"/>
                </a:lnTo>
                <a:lnTo>
                  <a:pt x="2771381" y="2554770"/>
                </a:lnTo>
                <a:lnTo>
                  <a:pt x="2771559" y="2586698"/>
                </a:lnTo>
                <a:lnTo>
                  <a:pt x="2806027" y="2586507"/>
                </a:lnTo>
                <a:close/>
              </a:path>
              <a:path w="3541395" h="10904855">
                <a:moveTo>
                  <a:pt x="2809557" y="3225152"/>
                </a:moveTo>
                <a:lnTo>
                  <a:pt x="2809379" y="3193224"/>
                </a:lnTo>
                <a:lnTo>
                  <a:pt x="2774912" y="3193415"/>
                </a:lnTo>
                <a:lnTo>
                  <a:pt x="2775089" y="3225342"/>
                </a:lnTo>
                <a:lnTo>
                  <a:pt x="2809557" y="3225152"/>
                </a:lnTo>
                <a:close/>
              </a:path>
              <a:path w="3541395" h="10904855">
                <a:moveTo>
                  <a:pt x="2813088" y="3863797"/>
                </a:moveTo>
                <a:lnTo>
                  <a:pt x="2812910" y="3831869"/>
                </a:lnTo>
                <a:lnTo>
                  <a:pt x="2778455" y="3832060"/>
                </a:lnTo>
                <a:lnTo>
                  <a:pt x="2778620" y="3863987"/>
                </a:lnTo>
                <a:lnTo>
                  <a:pt x="2813088" y="3863797"/>
                </a:lnTo>
                <a:close/>
              </a:path>
              <a:path w="3541395" h="10904855">
                <a:moveTo>
                  <a:pt x="2816618" y="4502442"/>
                </a:moveTo>
                <a:lnTo>
                  <a:pt x="2816453" y="4470514"/>
                </a:lnTo>
                <a:lnTo>
                  <a:pt x="2781985" y="4470705"/>
                </a:lnTo>
                <a:lnTo>
                  <a:pt x="2782163" y="4502632"/>
                </a:lnTo>
                <a:lnTo>
                  <a:pt x="2816618" y="4502442"/>
                </a:lnTo>
                <a:close/>
              </a:path>
              <a:path w="3541395" h="10904855">
                <a:moveTo>
                  <a:pt x="2820162" y="5141087"/>
                </a:moveTo>
                <a:lnTo>
                  <a:pt x="2819984" y="5109159"/>
                </a:lnTo>
                <a:lnTo>
                  <a:pt x="2785516" y="5109349"/>
                </a:lnTo>
                <a:lnTo>
                  <a:pt x="2785694" y="5141277"/>
                </a:lnTo>
                <a:lnTo>
                  <a:pt x="2820162" y="5141087"/>
                </a:lnTo>
                <a:close/>
              </a:path>
              <a:path w="3541395" h="10904855">
                <a:moveTo>
                  <a:pt x="2823692" y="5779732"/>
                </a:moveTo>
                <a:lnTo>
                  <a:pt x="2823514" y="5747804"/>
                </a:lnTo>
                <a:lnTo>
                  <a:pt x="2789047" y="5747994"/>
                </a:lnTo>
                <a:lnTo>
                  <a:pt x="2789224" y="5779922"/>
                </a:lnTo>
                <a:lnTo>
                  <a:pt x="2823692" y="5779732"/>
                </a:lnTo>
                <a:close/>
              </a:path>
              <a:path w="3541395" h="10904855">
                <a:moveTo>
                  <a:pt x="2827223" y="6418377"/>
                </a:moveTo>
                <a:lnTo>
                  <a:pt x="2827045" y="6386449"/>
                </a:lnTo>
                <a:lnTo>
                  <a:pt x="2792577" y="6386639"/>
                </a:lnTo>
                <a:lnTo>
                  <a:pt x="2792755" y="6418567"/>
                </a:lnTo>
                <a:lnTo>
                  <a:pt x="2827223" y="6418377"/>
                </a:lnTo>
                <a:close/>
              </a:path>
              <a:path w="3541395" h="10904855">
                <a:moveTo>
                  <a:pt x="2830753" y="7057022"/>
                </a:moveTo>
                <a:lnTo>
                  <a:pt x="2830576" y="7025094"/>
                </a:lnTo>
                <a:lnTo>
                  <a:pt x="2796121" y="7025284"/>
                </a:lnTo>
                <a:lnTo>
                  <a:pt x="2796286" y="7057212"/>
                </a:lnTo>
                <a:lnTo>
                  <a:pt x="2830753" y="7057022"/>
                </a:lnTo>
                <a:close/>
              </a:path>
              <a:path w="3541395" h="10904855">
                <a:moveTo>
                  <a:pt x="2834284" y="7695666"/>
                </a:moveTo>
                <a:lnTo>
                  <a:pt x="2834119" y="7663739"/>
                </a:lnTo>
                <a:lnTo>
                  <a:pt x="2799651" y="7663929"/>
                </a:lnTo>
                <a:lnTo>
                  <a:pt x="2799829" y="7695857"/>
                </a:lnTo>
                <a:lnTo>
                  <a:pt x="2834284" y="7695666"/>
                </a:lnTo>
                <a:close/>
              </a:path>
              <a:path w="3541395" h="10904855">
                <a:moveTo>
                  <a:pt x="2837827" y="8334311"/>
                </a:moveTo>
                <a:lnTo>
                  <a:pt x="2837650" y="8302384"/>
                </a:lnTo>
                <a:lnTo>
                  <a:pt x="2803182" y="8302574"/>
                </a:lnTo>
                <a:lnTo>
                  <a:pt x="2803360" y="8334502"/>
                </a:lnTo>
                <a:lnTo>
                  <a:pt x="2837827" y="8334311"/>
                </a:lnTo>
                <a:close/>
              </a:path>
              <a:path w="3541395" h="10904855">
                <a:moveTo>
                  <a:pt x="2841358" y="8972956"/>
                </a:moveTo>
                <a:lnTo>
                  <a:pt x="2841180" y="8941029"/>
                </a:lnTo>
                <a:lnTo>
                  <a:pt x="2806712" y="8941219"/>
                </a:lnTo>
                <a:lnTo>
                  <a:pt x="2806890" y="8973147"/>
                </a:lnTo>
                <a:lnTo>
                  <a:pt x="2841358" y="8972956"/>
                </a:lnTo>
                <a:close/>
              </a:path>
              <a:path w="3541395" h="10904855">
                <a:moveTo>
                  <a:pt x="2844889" y="9611601"/>
                </a:moveTo>
                <a:lnTo>
                  <a:pt x="2844711" y="9579673"/>
                </a:lnTo>
                <a:lnTo>
                  <a:pt x="2810243" y="9579864"/>
                </a:lnTo>
                <a:lnTo>
                  <a:pt x="2810421" y="9611792"/>
                </a:lnTo>
                <a:lnTo>
                  <a:pt x="2844889" y="9611601"/>
                </a:lnTo>
                <a:close/>
              </a:path>
              <a:path w="3541395" h="10904855">
                <a:moveTo>
                  <a:pt x="2848419" y="10250246"/>
                </a:moveTo>
                <a:lnTo>
                  <a:pt x="2848241" y="10218318"/>
                </a:lnTo>
                <a:lnTo>
                  <a:pt x="2813774" y="10218509"/>
                </a:lnTo>
                <a:lnTo>
                  <a:pt x="2813951" y="10250437"/>
                </a:lnTo>
                <a:lnTo>
                  <a:pt x="2848419" y="10250246"/>
                </a:lnTo>
                <a:close/>
              </a:path>
              <a:path w="3541395" h="10904855">
                <a:moveTo>
                  <a:pt x="2851950" y="10888891"/>
                </a:moveTo>
                <a:lnTo>
                  <a:pt x="2851772" y="10856963"/>
                </a:lnTo>
                <a:lnTo>
                  <a:pt x="2817317" y="10857154"/>
                </a:lnTo>
                <a:lnTo>
                  <a:pt x="2817495" y="10889082"/>
                </a:lnTo>
                <a:lnTo>
                  <a:pt x="2851950" y="10888891"/>
                </a:lnTo>
                <a:close/>
              </a:path>
              <a:path w="3541395" h="10904855">
                <a:moveTo>
                  <a:pt x="3537737" y="10246436"/>
                </a:moveTo>
                <a:lnTo>
                  <a:pt x="3537559" y="10214496"/>
                </a:lnTo>
                <a:lnTo>
                  <a:pt x="3503091" y="10214686"/>
                </a:lnTo>
                <a:lnTo>
                  <a:pt x="3503269" y="10246627"/>
                </a:lnTo>
                <a:lnTo>
                  <a:pt x="3537737" y="10246436"/>
                </a:lnTo>
                <a:close/>
              </a:path>
              <a:path w="3541395" h="10904855">
                <a:moveTo>
                  <a:pt x="3541268" y="10885081"/>
                </a:moveTo>
                <a:lnTo>
                  <a:pt x="3541090" y="10853141"/>
                </a:lnTo>
                <a:lnTo>
                  <a:pt x="3506622" y="10853331"/>
                </a:lnTo>
                <a:lnTo>
                  <a:pt x="3506800" y="10885272"/>
                </a:lnTo>
                <a:lnTo>
                  <a:pt x="3541268" y="10885081"/>
                </a:lnTo>
                <a:close/>
              </a:path>
            </a:pathLst>
          </a:custGeom>
          <a:solidFill>
            <a:srgbClr val="A46EDB">
              <a:alpha val="54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451745" y="249649"/>
            <a:ext cx="4262120" cy="10885170"/>
          </a:xfrm>
          <a:custGeom>
            <a:avLst/>
            <a:gdLst/>
            <a:ahLst/>
            <a:cxnLst/>
            <a:rect l="l" t="t" r="r" b="b"/>
            <a:pathLst>
              <a:path w="4262120" h="10885170">
                <a:moveTo>
                  <a:pt x="34645" y="31927"/>
                </a:moveTo>
                <a:lnTo>
                  <a:pt x="34467" y="0"/>
                </a:lnTo>
                <a:lnTo>
                  <a:pt x="0" y="190"/>
                </a:lnTo>
                <a:lnTo>
                  <a:pt x="177" y="32118"/>
                </a:lnTo>
                <a:lnTo>
                  <a:pt x="34645" y="31927"/>
                </a:lnTo>
                <a:close/>
              </a:path>
              <a:path w="4262120" h="10885170">
                <a:moveTo>
                  <a:pt x="38176" y="670572"/>
                </a:moveTo>
                <a:lnTo>
                  <a:pt x="37998" y="638644"/>
                </a:lnTo>
                <a:lnTo>
                  <a:pt x="3530" y="638835"/>
                </a:lnTo>
                <a:lnTo>
                  <a:pt x="3708" y="670763"/>
                </a:lnTo>
                <a:lnTo>
                  <a:pt x="38176" y="670572"/>
                </a:lnTo>
                <a:close/>
              </a:path>
              <a:path w="4262120" h="10885170">
                <a:moveTo>
                  <a:pt x="41706" y="1309217"/>
                </a:moveTo>
                <a:lnTo>
                  <a:pt x="41529" y="1277289"/>
                </a:lnTo>
                <a:lnTo>
                  <a:pt x="7073" y="1277480"/>
                </a:lnTo>
                <a:lnTo>
                  <a:pt x="7239" y="1309408"/>
                </a:lnTo>
                <a:lnTo>
                  <a:pt x="41706" y="1309217"/>
                </a:lnTo>
                <a:close/>
              </a:path>
              <a:path w="4262120" h="10885170">
                <a:moveTo>
                  <a:pt x="45237" y="1947862"/>
                </a:moveTo>
                <a:lnTo>
                  <a:pt x="45072" y="1915934"/>
                </a:lnTo>
                <a:lnTo>
                  <a:pt x="10604" y="1916125"/>
                </a:lnTo>
                <a:lnTo>
                  <a:pt x="10782" y="1948053"/>
                </a:lnTo>
                <a:lnTo>
                  <a:pt x="45237" y="1947862"/>
                </a:lnTo>
                <a:close/>
              </a:path>
              <a:path w="4262120" h="10885170">
                <a:moveTo>
                  <a:pt x="48780" y="2586507"/>
                </a:moveTo>
                <a:lnTo>
                  <a:pt x="48602" y="2554579"/>
                </a:lnTo>
                <a:lnTo>
                  <a:pt x="14135" y="2554770"/>
                </a:lnTo>
                <a:lnTo>
                  <a:pt x="14312" y="2586698"/>
                </a:lnTo>
                <a:lnTo>
                  <a:pt x="48780" y="2586507"/>
                </a:lnTo>
                <a:close/>
              </a:path>
              <a:path w="4262120" h="10885170">
                <a:moveTo>
                  <a:pt x="52311" y="3225152"/>
                </a:moveTo>
                <a:lnTo>
                  <a:pt x="52133" y="3193224"/>
                </a:lnTo>
                <a:lnTo>
                  <a:pt x="17665" y="3193415"/>
                </a:lnTo>
                <a:lnTo>
                  <a:pt x="17843" y="3225342"/>
                </a:lnTo>
                <a:lnTo>
                  <a:pt x="52311" y="3225152"/>
                </a:lnTo>
                <a:close/>
              </a:path>
              <a:path w="4262120" h="10885170">
                <a:moveTo>
                  <a:pt x="55841" y="3863797"/>
                </a:moveTo>
                <a:lnTo>
                  <a:pt x="55664" y="3831869"/>
                </a:lnTo>
                <a:lnTo>
                  <a:pt x="21196" y="3832060"/>
                </a:lnTo>
                <a:lnTo>
                  <a:pt x="21374" y="3863987"/>
                </a:lnTo>
                <a:lnTo>
                  <a:pt x="55841" y="3863797"/>
                </a:lnTo>
                <a:close/>
              </a:path>
              <a:path w="4262120" h="10885170">
                <a:moveTo>
                  <a:pt x="59372" y="4502442"/>
                </a:moveTo>
                <a:lnTo>
                  <a:pt x="59194" y="4470514"/>
                </a:lnTo>
                <a:lnTo>
                  <a:pt x="24726" y="4470705"/>
                </a:lnTo>
                <a:lnTo>
                  <a:pt x="24904" y="4502632"/>
                </a:lnTo>
                <a:lnTo>
                  <a:pt x="59372" y="4502442"/>
                </a:lnTo>
                <a:close/>
              </a:path>
              <a:path w="4262120" h="10885170">
                <a:moveTo>
                  <a:pt x="62903" y="5141087"/>
                </a:moveTo>
                <a:lnTo>
                  <a:pt x="62725" y="5109159"/>
                </a:lnTo>
                <a:lnTo>
                  <a:pt x="28270" y="5109349"/>
                </a:lnTo>
                <a:lnTo>
                  <a:pt x="28448" y="5141277"/>
                </a:lnTo>
                <a:lnTo>
                  <a:pt x="62903" y="5141087"/>
                </a:lnTo>
                <a:close/>
              </a:path>
              <a:path w="4262120" h="10885170">
                <a:moveTo>
                  <a:pt x="66446" y="5779732"/>
                </a:moveTo>
                <a:lnTo>
                  <a:pt x="66268" y="5747804"/>
                </a:lnTo>
                <a:lnTo>
                  <a:pt x="31800" y="5747994"/>
                </a:lnTo>
                <a:lnTo>
                  <a:pt x="31978" y="5779922"/>
                </a:lnTo>
                <a:lnTo>
                  <a:pt x="66446" y="5779732"/>
                </a:lnTo>
                <a:close/>
              </a:path>
              <a:path w="4262120" h="10885170">
                <a:moveTo>
                  <a:pt x="69977" y="6418377"/>
                </a:moveTo>
                <a:lnTo>
                  <a:pt x="69799" y="6386449"/>
                </a:lnTo>
                <a:lnTo>
                  <a:pt x="35331" y="6386639"/>
                </a:lnTo>
                <a:lnTo>
                  <a:pt x="35509" y="6418567"/>
                </a:lnTo>
                <a:lnTo>
                  <a:pt x="69977" y="6418377"/>
                </a:lnTo>
                <a:close/>
              </a:path>
              <a:path w="4262120" h="10885170">
                <a:moveTo>
                  <a:pt x="73507" y="7057022"/>
                </a:moveTo>
                <a:lnTo>
                  <a:pt x="73329" y="7025094"/>
                </a:lnTo>
                <a:lnTo>
                  <a:pt x="38862" y="7025284"/>
                </a:lnTo>
                <a:lnTo>
                  <a:pt x="39039" y="7057212"/>
                </a:lnTo>
                <a:lnTo>
                  <a:pt x="73507" y="7057022"/>
                </a:lnTo>
                <a:close/>
              </a:path>
              <a:path w="4262120" h="10885170">
                <a:moveTo>
                  <a:pt x="77038" y="7695666"/>
                </a:moveTo>
                <a:lnTo>
                  <a:pt x="76860" y="7663726"/>
                </a:lnTo>
                <a:lnTo>
                  <a:pt x="42392" y="7663929"/>
                </a:lnTo>
                <a:lnTo>
                  <a:pt x="42570" y="7695857"/>
                </a:lnTo>
                <a:lnTo>
                  <a:pt x="77038" y="7695666"/>
                </a:lnTo>
                <a:close/>
              </a:path>
              <a:path w="4262120" h="10885170">
                <a:moveTo>
                  <a:pt x="80568" y="8334311"/>
                </a:moveTo>
                <a:lnTo>
                  <a:pt x="80391" y="8302371"/>
                </a:lnTo>
                <a:lnTo>
                  <a:pt x="45935" y="8302561"/>
                </a:lnTo>
                <a:lnTo>
                  <a:pt x="46113" y="8334502"/>
                </a:lnTo>
                <a:lnTo>
                  <a:pt x="80568" y="8334311"/>
                </a:lnTo>
                <a:close/>
              </a:path>
              <a:path w="4262120" h="10885170">
                <a:moveTo>
                  <a:pt x="84112" y="8972956"/>
                </a:moveTo>
                <a:lnTo>
                  <a:pt x="83934" y="8941016"/>
                </a:lnTo>
                <a:lnTo>
                  <a:pt x="49466" y="8941206"/>
                </a:lnTo>
                <a:lnTo>
                  <a:pt x="49644" y="8973147"/>
                </a:lnTo>
                <a:lnTo>
                  <a:pt x="84112" y="8972956"/>
                </a:lnTo>
                <a:close/>
              </a:path>
              <a:path w="4262120" h="10885170">
                <a:moveTo>
                  <a:pt x="87642" y="9611601"/>
                </a:moveTo>
                <a:lnTo>
                  <a:pt x="87464" y="9579661"/>
                </a:lnTo>
                <a:lnTo>
                  <a:pt x="52997" y="9579851"/>
                </a:lnTo>
                <a:lnTo>
                  <a:pt x="53174" y="9611792"/>
                </a:lnTo>
                <a:lnTo>
                  <a:pt x="87642" y="9611601"/>
                </a:lnTo>
                <a:close/>
              </a:path>
              <a:path w="4262120" h="10885170">
                <a:moveTo>
                  <a:pt x="91173" y="10250246"/>
                </a:moveTo>
                <a:lnTo>
                  <a:pt x="90995" y="10218306"/>
                </a:lnTo>
                <a:lnTo>
                  <a:pt x="56527" y="10218496"/>
                </a:lnTo>
                <a:lnTo>
                  <a:pt x="56705" y="10250437"/>
                </a:lnTo>
                <a:lnTo>
                  <a:pt x="91173" y="10250246"/>
                </a:lnTo>
                <a:close/>
              </a:path>
              <a:path w="4262120" h="10885170">
                <a:moveTo>
                  <a:pt x="772553" y="2582507"/>
                </a:moveTo>
                <a:lnTo>
                  <a:pt x="772375" y="2550566"/>
                </a:lnTo>
                <a:lnTo>
                  <a:pt x="737908" y="2550757"/>
                </a:lnTo>
                <a:lnTo>
                  <a:pt x="738085" y="2582697"/>
                </a:lnTo>
                <a:lnTo>
                  <a:pt x="772553" y="2582507"/>
                </a:lnTo>
                <a:close/>
              </a:path>
              <a:path w="4262120" h="10885170">
                <a:moveTo>
                  <a:pt x="776084" y="3221151"/>
                </a:moveTo>
                <a:lnTo>
                  <a:pt x="775906" y="3189211"/>
                </a:lnTo>
                <a:lnTo>
                  <a:pt x="741451" y="3189401"/>
                </a:lnTo>
                <a:lnTo>
                  <a:pt x="741616" y="3221342"/>
                </a:lnTo>
                <a:lnTo>
                  <a:pt x="776084" y="3221151"/>
                </a:lnTo>
                <a:close/>
              </a:path>
              <a:path w="4262120" h="10885170">
                <a:moveTo>
                  <a:pt x="779627" y="3859796"/>
                </a:moveTo>
                <a:lnTo>
                  <a:pt x="779449" y="3827856"/>
                </a:lnTo>
                <a:lnTo>
                  <a:pt x="744982" y="3828046"/>
                </a:lnTo>
                <a:lnTo>
                  <a:pt x="745159" y="3859987"/>
                </a:lnTo>
                <a:lnTo>
                  <a:pt x="779627" y="3859796"/>
                </a:lnTo>
                <a:close/>
              </a:path>
              <a:path w="4262120" h="10885170">
                <a:moveTo>
                  <a:pt x="783158" y="4498441"/>
                </a:moveTo>
                <a:lnTo>
                  <a:pt x="782980" y="4466501"/>
                </a:lnTo>
                <a:lnTo>
                  <a:pt x="748512" y="4466691"/>
                </a:lnTo>
                <a:lnTo>
                  <a:pt x="748690" y="4498632"/>
                </a:lnTo>
                <a:lnTo>
                  <a:pt x="783158" y="4498441"/>
                </a:lnTo>
                <a:close/>
              </a:path>
              <a:path w="4262120" h="10885170">
                <a:moveTo>
                  <a:pt x="786688" y="5137086"/>
                </a:moveTo>
                <a:lnTo>
                  <a:pt x="786511" y="5105146"/>
                </a:lnTo>
                <a:lnTo>
                  <a:pt x="752043" y="5105336"/>
                </a:lnTo>
                <a:lnTo>
                  <a:pt x="752221" y="5137277"/>
                </a:lnTo>
                <a:lnTo>
                  <a:pt x="786688" y="5137086"/>
                </a:lnTo>
                <a:close/>
              </a:path>
              <a:path w="4262120" h="10885170">
                <a:moveTo>
                  <a:pt x="790219" y="5775731"/>
                </a:moveTo>
                <a:lnTo>
                  <a:pt x="790041" y="5743791"/>
                </a:lnTo>
                <a:lnTo>
                  <a:pt x="755573" y="5743981"/>
                </a:lnTo>
                <a:lnTo>
                  <a:pt x="755751" y="5775922"/>
                </a:lnTo>
                <a:lnTo>
                  <a:pt x="790219" y="5775731"/>
                </a:lnTo>
                <a:close/>
              </a:path>
              <a:path w="4262120" h="10885170">
                <a:moveTo>
                  <a:pt x="807885" y="8968956"/>
                </a:moveTo>
                <a:lnTo>
                  <a:pt x="807707" y="8937015"/>
                </a:lnTo>
                <a:lnTo>
                  <a:pt x="773239" y="8937206"/>
                </a:lnTo>
                <a:lnTo>
                  <a:pt x="773417" y="8969146"/>
                </a:lnTo>
                <a:lnTo>
                  <a:pt x="807885" y="8968956"/>
                </a:lnTo>
                <a:close/>
              </a:path>
              <a:path w="4262120" h="10885170">
                <a:moveTo>
                  <a:pt x="811415" y="9607601"/>
                </a:moveTo>
                <a:lnTo>
                  <a:pt x="811237" y="9575660"/>
                </a:lnTo>
                <a:lnTo>
                  <a:pt x="776782" y="9575851"/>
                </a:lnTo>
                <a:lnTo>
                  <a:pt x="776947" y="9607791"/>
                </a:lnTo>
                <a:lnTo>
                  <a:pt x="811415" y="9607601"/>
                </a:lnTo>
                <a:close/>
              </a:path>
              <a:path w="4262120" h="10885170">
                <a:moveTo>
                  <a:pt x="814946" y="10246233"/>
                </a:moveTo>
                <a:lnTo>
                  <a:pt x="814781" y="10214305"/>
                </a:lnTo>
                <a:lnTo>
                  <a:pt x="780313" y="10214496"/>
                </a:lnTo>
                <a:lnTo>
                  <a:pt x="780491" y="10246423"/>
                </a:lnTo>
                <a:lnTo>
                  <a:pt x="814946" y="10246233"/>
                </a:lnTo>
                <a:close/>
              </a:path>
              <a:path w="4262120" h="10885170">
                <a:moveTo>
                  <a:pt x="818489" y="10884878"/>
                </a:moveTo>
                <a:lnTo>
                  <a:pt x="818311" y="10852950"/>
                </a:lnTo>
                <a:lnTo>
                  <a:pt x="783844" y="10853141"/>
                </a:lnTo>
                <a:lnTo>
                  <a:pt x="784021" y="10885068"/>
                </a:lnTo>
                <a:lnTo>
                  <a:pt x="818489" y="10884878"/>
                </a:lnTo>
                <a:close/>
              </a:path>
              <a:path w="4262120" h="10885170">
                <a:moveTo>
                  <a:pt x="1461871" y="2578684"/>
                </a:moveTo>
                <a:lnTo>
                  <a:pt x="1461693" y="2546756"/>
                </a:lnTo>
                <a:lnTo>
                  <a:pt x="1427226" y="2546947"/>
                </a:lnTo>
                <a:lnTo>
                  <a:pt x="1427403" y="2578874"/>
                </a:lnTo>
                <a:lnTo>
                  <a:pt x="1461871" y="2578684"/>
                </a:lnTo>
                <a:close/>
              </a:path>
              <a:path w="4262120" h="10885170">
                <a:moveTo>
                  <a:pt x="1465402" y="3217341"/>
                </a:moveTo>
                <a:lnTo>
                  <a:pt x="1465224" y="3185401"/>
                </a:lnTo>
                <a:lnTo>
                  <a:pt x="1430756" y="3185591"/>
                </a:lnTo>
                <a:lnTo>
                  <a:pt x="1430934" y="3217532"/>
                </a:lnTo>
                <a:lnTo>
                  <a:pt x="1465402" y="3217341"/>
                </a:lnTo>
                <a:close/>
              </a:path>
              <a:path w="4262120" h="10885170">
                <a:moveTo>
                  <a:pt x="1468932" y="3855974"/>
                </a:moveTo>
                <a:lnTo>
                  <a:pt x="1468755" y="3824046"/>
                </a:lnTo>
                <a:lnTo>
                  <a:pt x="1434299" y="3824236"/>
                </a:lnTo>
                <a:lnTo>
                  <a:pt x="1434465" y="3856164"/>
                </a:lnTo>
                <a:lnTo>
                  <a:pt x="1468932" y="3855974"/>
                </a:lnTo>
                <a:close/>
              </a:path>
              <a:path w="4262120" h="10885170">
                <a:moveTo>
                  <a:pt x="1472463" y="4494619"/>
                </a:moveTo>
                <a:lnTo>
                  <a:pt x="1472298" y="4462691"/>
                </a:lnTo>
                <a:lnTo>
                  <a:pt x="1437830" y="4462881"/>
                </a:lnTo>
                <a:lnTo>
                  <a:pt x="1438008" y="4494809"/>
                </a:lnTo>
                <a:lnTo>
                  <a:pt x="1472463" y="4494619"/>
                </a:lnTo>
                <a:close/>
              </a:path>
              <a:path w="4262120" h="10885170">
                <a:moveTo>
                  <a:pt x="1476006" y="5133264"/>
                </a:moveTo>
                <a:lnTo>
                  <a:pt x="1475828" y="5101336"/>
                </a:lnTo>
                <a:lnTo>
                  <a:pt x="1441361" y="5101526"/>
                </a:lnTo>
                <a:lnTo>
                  <a:pt x="1441538" y="5133454"/>
                </a:lnTo>
                <a:lnTo>
                  <a:pt x="1476006" y="5133264"/>
                </a:lnTo>
                <a:close/>
              </a:path>
              <a:path w="4262120" h="10885170">
                <a:moveTo>
                  <a:pt x="1479537" y="5771908"/>
                </a:moveTo>
                <a:lnTo>
                  <a:pt x="1479359" y="5739981"/>
                </a:lnTo>
                <a:lnTo>
                  <a:pt x="1444891" y="5740171"/>
                </a:lnTo>
                <a:lnTo>
                  <a:pt x="1445069" y="5772099"/>
                </a:lnTo>
                <a:lnTo>
                  <a:pt x="1479537" y="5771908"/>
                </a:lnTo>
                <a:close/>
              </a:path>
              <a:path w="4262120" h="10885170">
                <a:moveTo>
                  <a:pt x="1497203" y="8965133"/>
                </a:moveTo>
                <a:lnTo>
                  <a:pt x="1497025" y="8933205"/>
                </a:lnTo>
                <a:lnTo>
                  <a:pt x="1462557" y="8933396"/>
                </a:lnTo>
                <a:lnTo>
                  <a:pt x="1462735" y="8965324"/>
                </a:lnTo>
                <a:lnTo>
                  <a:pt x="1497203" y="8965133"/>
                </a:lnTo>
                <a:close/>
              </a:path>
              <a:path w="4262120" h="10885170">
                <a:moveTo>
                  <a:pt x="1500733" y="9603778"/>
                </a:moveTo>
                <a:lnTo>
                  <a:pt x="1500555" y="9571850"/>
                </a:lnTo>
                <a:lnTo>
                  <a:pt x="1466088" y="9572041"/>
                </a:lnTo>
                <a:lnTo>
                  <a:pt x="1466265" y="9603969"/>
                </a:lnTo>
                <a:lnTo>
                  <a:pt x="1500733" y="9603778"/>
                </a:lnTo>
                <a:close/>
              </a:path>
              <a:path w="4262120" h="10885170">
                <a:moveTo>
                  <a:pt x="1504264" y="10242423"/>
                </a:moveTo>
                <a:lnTo>
                  <a:pt x="1504086" y="10210495"/>
                </a:lnTo>
                <a:lnTo>
                  <a:pt x="1469618" y="10210686"/>
                </a:lnTo>
                <a:lnTo>
                  <a:pt x="1469796" y="10242613"/>
                </a:lnTo>
                <a:lnTo>
                  <a:pt x="1504264" y="10242423"/>
                </a:lnTo>
                <a:close/>
              </a:path>
              <a:path w="4262120" h="10885170">
                <a:moveTo>
                  <a:pt x="1507794" y="10881068"/>
                </a:moveTo>
                <a:lnTo>
                  <a:pt x="1507617" y="10849140"/>
                </a:lnTo>
                <a:lnTo>
                  <a:pt x="1473161" y="10849331"/>
                </a:lnTo>
                <a:lnTo>
                  <a:pt x="1473339" y="10881258"/>
                </a:lnTo>
                <a:lnTo>
                  <a:pt x="1507794" y="10881068"/>
                </a:lnTo>
                <a:close/>
              </a:path>
              <a:path w="4262120" h="10885170">
                <a:moveTo>
                  <a:pt x="2151189" y="2574874"/>
                </a:moveTo>
                <a:lnTo>
                  <a:pt x="2151011" y="2542946"/>
                </a:lnTo>
                <a:lnTo>
                  <a:pt x="2116544" y="2543137"/>
                </a:lnTo>
                <a:lnTo>
                  <a:pt x="2116721" y="2575064"/>
                </a:lnTo>
                <a:lnTo>
                  <a:pt x="2151189" y="2574874"/>
                </a:lnTo>
                <a:close/>
              </a:path>
              <a:path w="4262120" h="10885170">
                <a:moveTo>
                  <a:pt x="2154720" y="3213519"/>
                </a:moveTo>
                <a:lnTo>
                  <a:pt x="2154542" y="3181591"/>
                </a:lnTo>
                <a:lnTo>
                  <a:pt x="2120074" y="3181781"/>
                </a:lnTo>
                <a:lnTo>
                  <a:pt x="2120252" y="3213709"/>
                </a:lnTo>
                <a:lnTo>
                  <a:pt x="2154720" y="3213519"/>
                </a:lnTo>
                <a:close/>
              </a:path>
              <a:path w="4262120" h="10885170">
                <a:moveTo>
                  <a:pt x="2158250" y="3852164"/>
                </a:moveTo>
                <a:lnTo>
                  <a:pt x="2158073" y="3820236"/>
                </a:lnTo>
                <a:lnTo>
                  <a:pt x="2123605" y="3820426"/>
                </a:lnTo>
                <a:lnTo>
                  <a:pt x="2123783" y="3852354"/>
                </a:lnTo>
                <a:lnTo>
                  <a:pt x="2158250" y="3852164"/>
                </a:lnTo>
                <a:close/>
              </a:path>
              <a:path w="4262120" h="10885170">
                <a:moveTo>
                  <a:pt x="2161781" y="4490809"/>
                </a:moveTo>
                <a:lnTo>
                  <a:pt x="2161603" y="4458881"/>
                </a:lnTo>
                <a:lnTo>
                  <a:pt x="2127135" y="4459071"/>
                </a:lnTo>
                <a:lnTo>
                  <a:pt x="2127313" y="4490999"/>
                </a:lnTo>
                <a:lnTo>
                  <a:pt x="2161781" y="4490809"/>
                </a:lnTo>
                <a:close/>
              </a:path>
              <a:path w="4262120" h="10885170">
                <a:moveTo>
                  <a:pt x="2165312" y="5129454"/>
                </a:moveTo>
                <a:lnTo>
                  <a:pt x="2165134" y="5097526"/>
                </a:lnTo>
                <a:lnTo>
                  <a:pt x="2130679" y="5097716"/>
                </a:lnTo>
                <a:lnTo>
                  <a:pt x="2130844" y="5129644"/>
                </a:lnTo>
                <a:lnTo>
                  <a:pt x="2165312" y="5129454"/>
                </a:lnTo>
                <a:close/>
              </a:path>
              <a:path w="4262120" h="10885170">
                <a:moveTo>
                  <a:pt x="2168855" y="5768098"/>
                </a:moveTo>
                <a:lnTo>
                  <a:pt x="2168677" y="5736171"/>
                </a:lnTo>
                <a:lnTo>
                  <a:pt x="2134209" y="5736361"/>
                </a:lnTo>
                <a:lnTo>
                  <a:pt x="2134387" y="5768289"/>
                </a:lnTo>
                <a:lnTo>
                  <a:pt x="2168855" y="5768098"/>
                </a:lnTo>
                <a:close/>
              </a:path>
              <a:path w="4262120" h="10885170">
                <a:moveTo>
                  <a:pt x="2186521" y="8961323"/>
                </a:moveTo>
                <a:lnTo>
                  <a:pt x="2186343" y="8929395"/>
                </a:lnTo>
                <a:lnTo>
                  <a:pt x="2151875" y="8929586"/>
                </a:lnTo>
                <a:lnTo>
                  <a:pt x="2152053" y="8961514"/>
                </a:lnTo>
                <a:lnTo>
                  <a:pt x="2186521" y="8961323"/>
                </a:lnTo>
                <a:close/>
              </a:path>
              <a:path w="4262120" h="10885170">
                <a:moveTo>
                  <a:pt x="2190051" y="9599968"/>
                </a:moveTo>
                <a:lnTo>
                  <a:pt x="2189873" y="9568040"/>
                </a:lnTo>
                <a:lnTo>
                  <a:pt x="2155406" y="9568231"/>
                </a:lnTo>
                <a:lnTo>
                  <a:pt x="2155583" y="9600159"/>
                </a:lnTo>
                <a:lnTo>
                  <a:pt x="2190051" y="9599968"/>
                </a:lnTo>
                <a:close/>
              </a:path>
              <a:path w="4262120" h="10885170">
                <a:moveTo>
                  <a:pt x="2193582" y="10238613"/>
                </a:moveTo>
                <a:lnTo>
                  <a:pt x="2193404" y="10206685"/>
                </a:lnTo>
                <a:lnTo>
                  <a:pt x="2158936" y="10206876"/>
                </a:lnTo>
                <a:lnTo>
                  <a:pt x="2159114" y="10238803"/>
                </a:lnTo>
                <a:lnTo>
                  <a:pt x="2193582" y="10238613"/>
                </a:lnTo>
                <a:close/>
              </a:path>
              <a:path w="4262120" h="10885170">
                <a:moveTo>
                  <a:pt x="2197112" y="10877258"/>
                </a:moveTo>
                <a:lnTo>
                  <a:pt x="2196935" y="10845330"/>
                </a:lnTo>
                <a:lnTo>
                  <a:pt x="2162467" y="10845521"/>
                </a:lnTo>
                <a:lnTo>
                  <a:pt x="2162645" y="10877448"/>
                </a:lnTo>
                <a:lnTo>
                  <a:pt x="2197112" y="10877258"/>
                </a:lnTo>
                <a:close/>
              </a:path>
              <a:path w="4262120" h="10885170">
                <a:moveTo>
                  <a:pt x="2840494" y="2571064"/>
                </a:moveTo>
                <a:lnTo>
                  <a:pt x="2840317" y="2539136"/>
                </a:lnTo>
                <a:lnTo>
                  <a:pt x="2805861" y="2539327"/>
                </a:lnTo>
                <a:lnTo>
                  <a:pt x="2806027" y="2571254"/>
                </a:lnTo>
                <a:lnTo>
                  <a:pt x="2840494" y="2571064"/>
                </a:lnTo>
                <a:close/>
              </a:path>
              <a:path w="4262120" h="10885170">
                <a:moveTo>
                  <a:pt x="2844025" y="3209709"/>
                </a:moveTo>
                <a:lnTo>
                  <a:pt x="2843860" y="3177781"/>
                </a:lnTo>
                <a:lnTo>
                  <a:pt x="2809392" y="3177971"/>
                </a:lnTo>
                <a:lnTo>
                  <a:pt x="2809570" y="3209899"/>
                </a:lnTo>
                <a:lnTo>
                  <a:pt x="2844025" y="3209709"/>
                </a:lnTo>
                <a:close/>
              </a:path>
              <a:path w="4262120" h="10885170">
                <a:moveTo>
                  <a:pt x="2847568" y="3848354"/>
                </a:moveTo>
                <a:lnTo>
                  <a:pt x="2847390" y="3816426"/>
                </a:lnTo>
                <a:lnTo>
                  <a:pt x="2812923" y="3816616"/>
                </a:lnTo>
                <a:lnTo>
                  <a:pt x="2813100" y="3848544"/>
                </a:lnTo>
                <a:lnTo>
                  <a:pt x="2847568" y="3848354"/>
                </a:lnTo>
                <a:close/>
              </a:path>
              <a:path w="4262120" h="10885170">
                <a:moveTo>
                  <a:pt x="2851099" y="4486999"/>
                </a:moveTo>
                <a:lnTo>
                  <a:pt x="2850921" y="4455071"/>
                </a:lnTo>
                <a:lnTo>
                  <a:pt x="2816453" y="4455261"/>
                </a:lnTo>
                <a:lnTo>
                  <a:pt x="2816631" y="4487189"/>
                </a:lnTo>
                <a:lnTo>
                  <a:pt x="2851099" y="4486999"/>
                </a:lnTo>
                <a:close/>
              </a:path>
              <a:path w="4262120" h="10885170">
                <a:moveTo>
                  <a:pt x="2854629" y="5125644"/>
                </a:moveTo>
                <a:lnTo>
                  <a:pt x="2854452" y="5093716"/>
                </a:lnTo>
                <a:lnTo>
                  <a:pt x="2819984" y="5093906"/>
                </a:lnTo>
                <a:lnTo>
                  <a:pt x="2820162" y="5125834"/>
                </a:lnTo>
                <a:lnTo>
                  <a:pt x="2854629" y="5125644"/>
                </a:lnTo>
                <a:close/>
              </a:path>
              <a:path w="4262120" h="10885170">
                <a:moveTo>
                  <a:pt x="2858160" y="5764288"/>
                </a:moveTo>
                <a:lnTo>
                  <a:pt x="2857982" y="5732361"/>
                </a:lnTo>
                <a:lnTo>
                  <a:pt x="2823514" y="5732551"/>
                </a:lnTo>
                <a:lnTo>
                  <a:pt x="2823692" y="5764479"/>
                </a:lnTo>
                <a:lnTo>
                  <a:pt x="2858160" y="5764288"/>
                </a:lnTo>
                <a:close/>
              </a:path>
              <a:path w="4262120" h="10885170">
                <a:moveTo>
                  <a:pt x="2875826" y="8957513"/>
                </a:moveTo>
                <a:lnTo>
                  <a:pt x="2875648" y="8925573"/>
                </a:lnTo>
                <a:lnTo>
                  <a:pt x="2841180" y="8925763"/>
                </a:lnTo>
                <a:lnTo>
                  <a:pt x="2841358" y="8957704"/>
                </a:lnTo>
                <a:lnTo>
                  <a:pt x="2875826" y="8957513"/>
                </a:lnTo>
                <a:close/>
              </a:path>
              <a:path w="4262120" h="10885170">
                <a:moveTo>
                  <a:pt x="2879356" y="9596158"/>
                </a:moveTo>
                <a:lnTo>
                  <a:pt x="2879179" y="9564218"/>
                </a:lnTo>
                <a:lnTo>
                  <a:pt x="2844723" y="9564408"/>
                </a:lnTo>
                <a:lnTo>
                  <a:pt x="2844901" y="9596349"/>
                </a:lnTo>
                <a:lnTo>
                  <a:pt x="2879356" y="9596158"/>
                </a:lnTo>
                <a:close/>
              </a:path>
              <a:path w="4262120" h="10885170">
                <a:moveTo>
                  <a:pt x="2882900" y="10234803"/>
                </a:moveTo>
                <a:lnTo>
                  <a:pt x="2882722" y="10202862"/>
                </a:lnTo>
                <a:lnTo>
                  <a:pt x="2848254" y="10203053"/>
                </a:lnTo>
                <a:lnTo>
                  <a:pt x="2848432" y="10234993"/>
                </a:lnTo>
                <a:lnTo>
                  <a:pt x="2882900" y="10234803"/>
                </a:lnTo>
                <a:close/>
              </a:path>
              <a:path w="4262120" h="10885170">
                <a:moveTo>
                  <a:pt x="2886430" y="10873448"/>
                </a:moveTo>
                <a:lnTo>
                  <a:pt x="2886252" y="10841507"/>
                </a:lnTo>
                <a:lnTo>
                  <a:pt x="2851785" y="10841698"/>
                </a:lnTo>
                <a:lnTo>
                  <a:pt x="2851962" y="10873638"/>
                </a:lnTo>
                <a:lnTo>
                  <a:pt x="2886430" y="10873448"/>
                </a:lnTo>
                <a:close/>
              </a:path>
              <a:path w="4262120" h="10885170">
                <a:moveTo>
                  <a:pt x="3529812" y="2567254"/>
                </a:moveTo>
                <a:lnTo>
                  <a:pt x="3529634" y="2535313"/>
                </a:lnTo>
                <a:lnTo>
                  <a:pt x="3495167" y="2535504"/>
                </a:lnTo>
                <a:lnTo>
                  <a:pt x="3495344" y="2567444"/>
                </a:lnTo>
                <a:lnTo>
                  <a:pt x="3529812" y="2567254"/>
                </a:lnTo>
                <a:close/>
              </a:path>
              <a:path w="4262120" h="10885170">
                <a:moveTo>
                  <a:pt x="3533343" y="3205899"/>
                </a:moveTo>
                <a:lnTo>
                  <a:pt x="3533165" y="3173958"/>
                </a:lnTo>
                <a:lnTo>
                  <a:pt x="3498697" y="3174149"/>
                </a:lnTo>
                <a:lnTo>
                  <a:pt x="3498875" y="3206089"/>
                </a:lnTo>
                <a:lnTo>
                  <a:pt x="3533343" y="3205899"/>
                </a:lnTo>
                <a:close/>
              </a:path>
              <a:path w="4262120" h="10885170">
                <a:moveTo>
                  <a:pt x="3536873" y="3844544"/>
                </a:moveTo>
                <a:lnTo>
                  <a:pt x="3536696" y="3812603"/>
                </a:lnTo>
                <a:lnTo>
                  <a:pt x="3502241" y="3812794"/>
                </a:lnTo>
                <a:lnTo>
                  <a:pt x="3502418" y="3844734"/>
                </a:lnTo>
                <a:lnTo>
                  <a:pt x="3536873" y="3844544"/>
                </a:lnTo>
                <a:close/>
              </a:path>
              <a:path w="4262120" h="10885170">
                <a:moveTo>
                  <a:pt x="3540417" y="4483189"/>
                </a:moveTo>
                <a:lnTo>
                  <a:pt x="3540239" y="4451248"/>
                </a:lnTo>
                <a:lnTo>
                  <a:pt x="3505771" y="4451439"/>
                </a:lnTo>
                <a:lnTo>
                  <a:pt x="3505949" y="4483379"/>
                </a:lnTo>
                <a:lnTo>
                  <a:pt x="3540417" y="4483189"/>
                </a:lnTo>
                <a:close/>
              </a:path>
              <a:path w="4262120" h="10885170">
                <a:moveTo>
                  <a:pt x="3543947" y="5121834"/>
                </a:moveTo>
                <a:lnTo>
                  <a:pt x="3543770" y="5089893"/>
                </a:lnTo>
                <a:lnTo>
                  <a:pt x="3509302" y="5090084"/>
                </a:lnTo>
                <a:lnTo>
                  <a:pt x="3509480" y="5122024"/>
                </a:lnTo>
                <a:lnTo>
                  <a:pt x="3543947" y="5121834"/>
                </a:lnTo>
                <a:close/>
              </a:path>
              <a:path w="4262120" h="10885170">
                <a:moveTo>
                  <a:pt x="3547478" y="5760478"/>
                </a:moveTo>
                <a:lnTo>
                  <a:pt x="3547300" y="5728538"/>
                </a:lnTo>
                <a:lnTo>
                  <a:pt x="3512832" y="5728728"/>
                </a:lnTo>
                <a:lnTo>
                  <a:pt x="3513010" y="5760669"/>
                </a:lnTo>
                <a:lnTo>
                  <a:pt x="3547478" y="5760478"/>
                </a:lnTo>
                <a:close/>
              </a:path>
              <a:path w="4262120" h="10885170">
                <a:moveTo>
                  <a:pt x="3565144" y="8953690"/>
                </a:moveTo>
                <a:lnTo>
                  <a:pt x="3564966" y="8921763"/>
                </a:lnTo>
                <a:lnTo>
                  <a:pt x="3530498" y="8921953"/>
                </a:lnTo>
                <a:lnTo>
                  <a:pt x="3530676" y="8953894"/>
                </a:lnTo>
                <a:lnTo>
                  <a:pt x="3565144" y="8953690"/>
                </a:lnTo>
                <a:close/>
              </a:path>
              <a:path w="4262120" h="10885170">
                <a:moveTo>
                  <a:pt x="3568674" y="9592335"/>
                </a:moveTo>
                <a:lnTo>
                  <a:pt x="3568496" y="9560408"/>
                </a:lnTo>
                <a:lnTo>
                  <a:pt x="3534029" y="9560598"/>
                </a:lnTo>
                <a:lnTo>
                  <a:pt x="3534206" y="9592526"/>
                </a:lnTo>
                <a:lnTo>
                  <a:pt x="3568674" y="9592335"/>
                </a:lnTo>
                <a:close/>
              </a:path>
              <a:path w="4262120" h="10885170">
                <a:moveTo>
                  <a:pt x="3572205" y="10230980"/>
                </a:moveTo>
                <a:lnTo>
                  <a:pt x="3572027" y="10199052"/>
                </a:lnTo>
                <a:lnTo>
                  <a:pt x="3537572" y="10199243"/>
                </a:lnTo>
                <a:lnTo>
                  <a:pt x="3537737" y="10231171"/>
                </a:lnTo>
                <a:lnTo>
                  <a:pt x="3572205" y="10230980"/>
                </a:lnTo>
                <a:close/>
              </a:path>
              <a:path w="4262120" h="10885170">
                <a:moveTo>
                  <a:pt x="3575735" y="10869625"/>
                </a:moveTo>
                <a:lnTo>
                  <a:pt x="3575570" y="10837697"/>
                </a:lnTo>
                <a:lnTo>
                  <a:pt x="3541103" y="10837888"/>
                </a:lnTo>
                <a:lnTo>
                  <a:pt x="3541280" y="10869816"/>
                </a:lnTo>
                <a:lnTo>
                  <a:pt x="3575735" y="10869625"/>
                </a:lnTo>
                <a:close/>
              </a:path>
              <a:path w="4262120" h="10885170">
                <a:moveTo>
                  <a:pt x="4236796" y="5756656"/>
                </a:moveTo>
                <a:lnTo>
                  <a:pt x="4236618" y="5724728"/>
                </a:lnTo>
                <a:lnTo>
                  <a:pt x="4202150" y="5724918"/>
                </a:lnTo>
                <a:lnTo>
                  <a:pt x="4202328" y="5756846"/>
                </a:lnTo>
                <a:lnTo>
                  <a:pt x="4236796" y="5756656"/>
                </a:lnTo>
                <a:close/>
              </a:path>
              <a:path w="4262120" h="10885170">
                <a:moveTo>
                  <a:pt x="4254462" y="8949880"/>
                </a:moveTo>
                <a:lnTo>
                  <a:pt x="4254284" y="8917953"/>
                </a:lnTo>
                <a:lnTo>
                  <a:pt x="4219816" y="8918143"/>
                </a:lnTo>
                <a:lnTo>
                  <a:pt x="4219994" y="8950071"/>
                </a:lnTo>
                <a:lnTo>
                  <a:pt x="4254462" y="8949880"/>
                </a:lnTo>
                <a:close/>
              </a:path>
              <a:path w="4262120" h="10885170">
                <a:moveTo>
                  <a:pt x="4257992" y="9588525"/>
                </a:moveTo>
                <a:lnTo>
                  <a:pt x="4257814" y="9556598"/>
                </a:lnTo>
                <a:lnTo>
                  <a:pt x="4223347" y="9556788"/>
                </a:lnTo>
                <a:lnTo>
                  <a:pt x="4223524" y="9588716"/>
                </a:lnTo>
                <a:lnTo>
                  <a:pt x="4257992" y="9588525"/>
                </a:lnTo>
                <a:close/>
              </a:path>
              <a:path w="4262120" h="10885170">
                <a:moveTo>
                  <a:pt x="4261523" y="10227170"/>
                </a:moveTo>
                <a:lnTo>
                  <a:pt x="4261345" y="10195242"/>
                </a:lnTo>
                <a:lnTo>
                  <a:pt x="4226877" y="10195433"/>
                </a:lnTo>
                <a:lnTo>
                  <a:pt x="4227055" y="10227361"/>
                </a:lnTo>
                <a:lnTo>
                  <a:pt x="4261523" y="10227170"/>
                </a:lnTo>
                <a:close/>
              </a:path>
            </a:pathLst>
          </a:custGeom>
          <a:solidFill>
            <a:srgbClr val="A46EDB">
              <a:alpha val="54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636230" y="215131"/>
            <a:ext cx="4158615" cy="10258425"/>
          </a:xfrm>
          <a:custGeom>
            <a:avLst/>
            <a:gdLst/>
            <a:ahLst/>
            <a:cxnLst/>
            <a:rect l="l" t="t" r="r" b="b"/>
            <a:pathLst>
              <a:path w="4158615" h="10258425">
                <a:moveTo>
                  <a:pt x="34645" y="2597950"/>
                </a:moveTo>
                <a:lnTo>
                  <a:pt x="34467" y="2566022"/>
                </a:lnTo>
                <a:lnTo>
                  <a:pt x="0" y="2566212"/>
                </a:lnTo>
                <a:lnTo>
                  <a:pt x="177" y="2598140"/>
                </a:lnTo>
                <a:lnTo>
                  <a:pt x="34645" y="2597950"/>
                </a:lnTo>
                <a:close/>
              </a:path>
              <a:path w="4158615" h="10258425">
                <a:moveTo>
                  <a:pt x="38176" y="3236595"/>
                </a:moveTo>
                <a:lnTo>
                  <a:pt x="37998" y="3204667"/>
                </a:lnTo>
                <a:lnTo>
                  <a:pt x="3530" y="3204857"/>
                </a:lnTo>
                <a:lnTo>
                  <a:pt x="3708" y="3236785"/>
                </a:lnTo>
                <a:lnTo>
                  <a:pt x="38176" y="3236595"/>
                </a:lnTo>
                <a:close/>
              </a:path>
              <a:path w="4158615" h="10258425">
                <a:moveTo>
                  <a:pt x="41706" y="3875240"/>
                </a:moveTo>
                <a:lnTo>
                  <a:pt x="41529" y="3843312"/>
                </a:lnTo>
                <a:lnTo>
                  <a:pt x="7061" y="3843502"/>
                </a:lnTo>
                <a:lnTo>
                  <a:pt x="7239" y="3875430"/>
                </a:lnTo>
                <a:lnTo>
                  <a:pt x="41706" y="3875240"/>
                </a:lnTo>
                <a:close/>
              </a:path>
              <a:path w="4158615" h="10258425">
                <a:moveTo>
                  <a:pt x="45237" y="4513885"/>
                </a:moveTo>
                <a:lnTo>
                  <a:pt x="45059" y="4481957"/>
                </a:lnTo>
                <a:lnTo>
                  <a:pt x="10604" y="4482147"/>
                </a:lnTo>
                <a:lnTo>
                  <a:pt x="10769" y="4514075"/>
                </a:lnTo>
                <a:lnTo>
                  <a:pt x="45237" y="4513885"/>
                </a:lnTo>
                <a:close/>
              </a:path>
              <a:path w="4158615" h="10258425">
                <a:moveTo>
                  <a:pt x="48768" y="5152529"/>
                </a:moveTo>
                <a:lnTo>
                  <a:pt x="48590" y="5120602"/>
                </a:lnTo>
                <a:lnTo>
                  <a:pt x="14135" y="5120792"/>
                </a:lnTo>
                <a:lnTo>
                  <a:pt x="14312" y="5152720"/>
                </a:lnTo>
                <a:lnTo>
                  <a:pt x="48768" y="5152529"/>
                </a:lnTo>
                <a:close/>
              </a:path>
              <a:path w="4158615" h="10258425">
                <a:moveTo>
                  <a:pt x="52311" y="5791174"/>
                </a:moveTo>
                <a:lnTo>
                  <a:pt x="52133" y="5759247"/>
                </a:lnTo>
                <a:lnTo>
                  <a:pt x="17665" y="5759437"/>
                </a:lnTo>
                <a:lnTo>
                  <a:pt x="17843" y="5791365"/>
                </a:lnTo>
                <a:lnTo>
                  <a:pt x="52311" y="5791174"/>
                </a:lnTo>
                <a:close/>
              </a:path>
              <a:path w="4158615" h="10258425">
                <a:moveTo>
                  <a:pt x="723950" y="2594140"/>
                </a:moveTo>
                <a:lnTo>
                  <a:pt x="723785" y="2562212"/>
                </a:lnTo>
                <a:lnTo>
                  <a:pt x="689317" y="2562402"/>
                </a:lnTo>
                <a:lnTo>
                  <a:pt x="689495" y="2594330"/>
                </a:lnTo>
                <a:lnTo>
                  <a:pt x="723950" y="2594140"/>
                </a:lnTo>
                <a:close/>
              </a:path>
              <a:path w="4158615" h="10258425">
                <a:moveTo>
                  <a:pt x="727494" y="3232785"/>
                </a:moveTo>
                <a:lnTo>
                  <a:pt x="727316" y="3200857"/>
                </a:lnTo>
                <a:lnTo>
                  <a:pt x="692848" y="3201047"/>
                </a:lnTo>
                <a:lnTo>
                  <a:pt x="693026" y="3232975"/>
                </a:lnTo>
                <a:lnTo>
                  <a:pt x="727494" y="3232785"/>
                </a:lnTo>
                <a:close/>
              </a:path>
              <a:path w="4158615" h="10258425">
                <a:moveTo>
                  <a:pt x="731024" y="3871430"/>
                </a:moveTo>
                <a:lnTo>
                  <a:pt x="730846" y="3839502"/>
                </a:lnTo>
                <a:lnTo>
                  <a:pt x="696379" y="3839692"/>
                </a:lnTo>
                <a:lnTo>
                  <a:pt x="696556" y="3871620"/>
                </a:lnTo>
                <a:lnTo>
                  <a:pt x="731024" y="3871430"/>
                </a:lnTo>
                <a:close/>
              </a:path>
              <a:path w="4158615" h="10258425">
                <a:moveTo>
                  <a:pt x="734555" y="4510075"/>
                </a:moveTo>
                <a:lnTo>
                  <a:pt x="734377" y="4478147"/>
                </a:lnTo>
                <a:lnTo>
                  <a:pt x="699909" y="4478337"/>
                </a:lnTo>
                <a:lnTo>
                  <a:pt x="700087" y="4510265"/>
                </a:lnTo>
                <a:lnTo>
                  <a:pt x="734555" y="4510075"/>
                </a:lnTo>
                <a:close/>
              </a:path>
              <a:path w="4158615" h="10258425">
                <a:moveTo>
                  <a:pt x="738085" y="5148719"/>
                </a:moveTo>
                <a:lnTo>
                  <a:pt x="737908" y="5116792"/>
                </a:lnTo>
                <a:lnTo>
                  <a:pt x="703440" y="5116982"/>
                </a:lnTo>
                <a:lnTo>
                  <a:pt x="703618" y="5148910"/>
                </a:lnTo>
                <a:lnTo>
                  <a:pt x="738085" y="5148719"/>
                </a:lnTo>
                <a:close/>
              </a:path>
              <a:path w="4158615" h="10258425">
                <a:moveTo>
                  <a:pt x="741616" y="5787364"/>
                </a:moveTo>
                <a:lnTo>
                  <a:pt x="741451" y="5755437"/>
                </a:lnTo>
                <a:lnTo>
                  <a:pt x="706983" y="5755627"/>
                </a:lnTo>
                <a:lnTo>
                  <a:pt x="707148" y="5787555"/>
                </a:lnTo>
                <a:lnTo>
                  <a:pt x="741616" y="5787364"/>
                </a:lnTo>
                <a:close/>
              </a:path>
              <a:path w="4158615" h="10258425">
                <a:moveTo>
                  <a:pt x="759282" y="8980589"/>
                </a:moveTo>
                <a:lnTo>
                  <a:pt x="759104" y="8948661"/>
                </a:lnTo>
                <a:lnTo>
                  <a:pt x="724649" y="8948852"/>
                </a:lnTo>
                <a:lnTo>
                  <a:pt x="724814" y="8980780"/>
                </a:lnTo>
                <a:lnTo>
                  <a:pt x="759282" y="8980589"/>
                </a:lnTo>
                <a:close/>
              </a:path>
              <a:path w="4158615" h="10258425">
                <a:moveTo>
                  <a:pt x="762825" y="9619234"/>
                </a:moveTo>
                <a:lnTo>
                  <a:pt x="762647" y="9587306"/>
                </a:lnTo>
                <a:lnTo>
                  <a:pt x="728179" y="9587497"/>
                </a:lnTo>
                <a:lnTo>
                  <a:pt x="728357" y="9619424"/>
                </a:lnTo>
                <a:lnTo>
                  <a:pt x="762825" y="9619234"/>
                </a:lnTo>
                <a:close/>
              </a:path>
              <a:path w="4158615" h="10258425">
                <a:moveTo>
                  <a:pt x="766356" y="10257879"/>
                </a:moveTo>
                <a:lnTo>
                  <a:pt x="766178" y="10225951"/>
                </a:lnTo>
                <a:lnTo>
                  <a:pt x="731710" y="10226142"/>
                </a:lnTo>
                <a:lnTo>
                  <a:pt x="731888" y="10258069"/>
                </a:lnTo>
                <a:lnTo>
                  <a:pt x="766356" y="10257879"/>
                </a:lnTo>
                <a:close/>
              </a:path>
              <a:path w="4158615" h="10258425">
                <a:moveTo>
                  <a:pt x="1399133" y="35750"/>
                </a:moveTo>
                <a:lnTo>
                  <a:pt x="1398955" y="3822"/>
                </a:lnTo>
                <a:lnTo>
                  <a:pt x="1364500" y="4013"/>
                </a:lnTo>
                <a:lnTo>
                  <a:pt x="1364665" y="35941"/>
                </a:lnTo>
                <a:lnTo>
                  <a:pt x="1399133" y="35750"/>
                </a:lnTo>
                <a:close/>
              </a:path>
              <a:path w="4158615" h="10258425">
                <a:moveTo>
                  <a:pt x="1402676" y="674395"/>
                </a:moveTo>
                <a:lnTo>
                  <a:pt x="1402499" y="642467"/>
                </a:lnTo>
                <a:lnTo>
                  <a:pt x="1368031" y="642658"/>
                </a:lnTo>
                <a:lnTo>
                  <a:pt x="1368209" y="674585"/>
                </a:lnTo>
                <a:lnTo>
                  <a:pt x="1402676" y="674395"/>
                </a:lnTo>
                <a:close/>
              </a:path>
              <a:path w="4158615" h="10258425">
                <a:moveTo>
                  <a:pt x="1406207" y="1313040"/>
                </a:moveTo>
                <a:lnTo>
                  <a:pt x="1406029" y="1281112"/>
                </a:lnTo>
                <a:lnTo>
                  <a:pt x="1371561" y="1281303"/>
                </a:lnTo>
                <a:lnTo>
                  <a:pt x="1371739" y="1313230"/>
                </a:lnTo>
                <a:lnTo>
                  <a:pt x="1406207" y="1313040"/>
                </a:lnTo>
                <a:close/>
              </a:path>
              <a:path w="4158615" h="10258425">
                <a:moveTo>
                  <a:pt x="1409738" y="1951685"/>
                </a:moveTo>
                <a:lnTo>
                  <a:pt x="1409560" y="1919757"/>
                </a:lnTo>
                <a:lnTo>
                  <a:pt x="1375092" y="1919947"/>
                </a:lnTo>
                <a:lnTo>
                  <a:pt x="1375270" y="1951875"/>
                </a:lnTo>
                <a:lnTo>
                  <a:pt x="1409738" y="1951685"/>
                </a:lnTo>
                <a:close/>
              </a:path>
              <a:path w="4158615" h="10258425">
                <a:moveTo>
                  <a:pt x="1413268" y="2590330"/>
                </a:moveTo>
                <a:lnTo>
                  <a:pt x="1413090" y="2558389"/>
                </a:lnTo>
                <a:lnTo>
                  <a:pt x="1378623" y="2558592"/>
                </a:lnTo>
                <a:lnTo>
                  <a:pt x="1378800" y="2590520"/>
                </a:lnTo>
                <a:lnTo>
                  <a:pt x="1413268" y="2590330"/>
                </a:lnTo>
                <a:close/>
              </a:path>
              <a:path w="4158615" h="10258425">
                <a:moveTo>
                  <a:pt x="1416799" y="3228975"/>
                </a:moveTo>
                <a:lnTo>
                  <a:pt x="1416621" y="3197047"/>
                </a:lnTo>
                <a:lnTo>
                  <a:pt x="1382153" y="3197237"/>
                </a:lnTo>
                <a:lnTo>
                  <a:pt x="1382331" y="3229165"/>
                </a:lnTo>
                <a:lnTo>
                  <a:pt x="1416799" y="3228975"/>
                </a:lnTo>
                <a:close/>
              </a:path>
              <a:path w="4158615" h="10258425">
                <a:moveTo>
                  <a:pt x="1420329" y="3867620"/>
                </a:moveTo>
                <a:lnTo>
                  <a:pt x="1420164" y="3835692"/>
                </a:lnTo>
                <a:lnTo>
                  <a:pt x="1385697" y="3835882"/>
                </a:lnTo>
                <a:lnTo>
                  <a:pt x="1385874" y="3867810"/>
                </a:lnTo>
                <a:lnTo>
                  <a:pt x="1420329" y="3867620"/>
                </a:lnTo>
                <a:close/>
              </a:path>
              <a:path w="4158615" h="10258425">
                <a:moveTo>
                  <a:pt x="1448600" y="8976779"/>
                </a:moveTo>
                <a:lnTo>
                  <a:pt x="1448422" y="8944839"/>
                </a:lnTo>
                <a:lnTo>
                  <a:pt x="1413954" y="8945029"/>
                </a:lnTo>
                <a:lnTo>
                  <a:pt x="1414132" y="8976970"/>
                </a:lnTo>
                <a:lnTo>
                  <a:pt x="1448600" y="8976779"/>
                </a:lnTo>
                <a:close/>
              </a:path>
              <a:path w="4158615" h="10258425">
                <a:moveTo>
                  <a:pt x="1452130" y="9615424"/>
                </a:moveTo>
                <a:lnTo>
                  <a:pt x="1451952" y="9583483"/>
                </a:lnTo>
                <a:lnTo>
                  <a:pt x="1417485" y="9583674"/>
                </a:lnTo>
                <a:lnTo>
                  <a:pt x="1417662" y="9615614"/>
                </a:lnTo>
                <a:lnTo>
                  <a:pt x="1452130" y="9615424"/>
                </a:lnTo>
                <a:close/>
              </a:path>
              <a:path w="4158615" h="10258425">
                <a:moveTo>
                  <a:pt x="1455661" y="10254069"/>
                </a:moveTo>
                <a:lnTo>
                  <a:pt x="1455483" y="10222128"/>
                </a:lnTo>
                <a:lnTo>
                  <a:pt x="1421028" y="10222319"/>
                </a:lnTo>
                <a:lnTo>
                  <a:pt x="1421206" y="10254259"/>
                </a:lnTo>
                <a:lnTo>
                  <a:pt x="1455661" y="10254069"/>
                </a:lnTo>
                <a:close/>
              </a:path>
              <a:path w="4158615" h="10258425">
                <a:moveTo>
                  <a:pt x="2088451" y="31940"/>
                </a:moveTo>
                <a:lnTo>
                  <a:pt x="2088273" y="0"/>
                </a:lnTo>
                <a:lnTo>
                  <a:pt x="2053805" y="190"/>
                </a:lnTo>
                <a:lnTo>
                  <a:pt x="2053983" y="32131"/>
                </a:lnTo>
                <a:lnTo>
                  <a:pt x="2088451" y="31940"/>
                </a:lnTo>
                <a:close/>
              </a:path>
              <a:path w="4158615" h="10258425">
                <a:moveTo>
                  <a:pt x="2091982" y="670585"/>
                </a:moveTo>
                <a:lnTo>
                  <a:pt x="2091804" y="638644"/>
                </a:lnTo>
                <a:lnTo>
                  <a:pt x="2057349" y="638835"/>
                </a:lnTo>
                <a:lnTo>
                  <a:pt x="2057514" y="670775"/>
                </a:lnTo>
                <a:lnTo>
                  <a:pt x="2091982" y="670585"/>
                </a:lnTo>
                <a:close/>
              </a:path>
              <a:path w="4158615" h="10258425">
                <a:moveTo>
                  <a:pt x="2095512" y="1309230"/>
                </a:moveTo>
                <a:lnTo>
                  <a:pt x="2095347" y="1277289"/>
                </a:lnTo>
                <a:lnTo>
                  <a:pt x="2060879" y="1277480"/>
                </a:lnTo>
                <a:lnTo>
                  <a:pt x="2061057" y="1309420"/>
                </a:lnTo>
                <a:lnTo>
                  <a:pt x="2095512" y="1309230"/>
                </a:lnTo>
                <a:close/>
              </a:path>
              <a:path w="4158615" h="10258425">
                <a:moveTo>
                  <a:pt x="2099056" y="1947875"/>
                </a:moveTo>
                <a:lnTo>
                  <a:pt x="2098878" y="1915934"/>
                </a:lnTo>
                <a:lnTo>
                  <a:pt x="2064410" y="1916125"/>
                </a:lnTo>
                <a:lnTo>
                  <a:pt x="2064588" y="1948065"/>
                </a:lnTo>
                <a:lnTo>
                  <a:pt x="2099056" y="1947875"/>
                </a:lnTo>
                <a:close/>
              </a:path>
              <a:path w="4158615" h="10258425">
                <a:moveTo>
                  <a:pt x="2102586" y="2586520"/>
                </a:moveTo>
                <a:lnTo>
                  <a:pt x="2102408" y="2554579"/>
                </a:lnTo>
                <a:lnTo>
                  <a:pt x="2067941" y="2554770"/>
                </a:lnTo>
                <a:lnTo>
                  <a:pt x="2068118" y="2586710"/>
                </a:lnTo>
                <a:lnTo>
                  <a:pt x="2102586" y="2586520"/>
                </a:lnTo>
                <a:close/>
              </a:path>
              <a:path w="4158615" h="10258425">
                <a:moveTo>
                  <a:pt x="2106117" y="3225165"/>
                </a:moveTo>
                <a:lnTo>
                  <a:pt x="2105939" y="3193224"/>
                </a:lnTo>
                <a:lnTo>
                  <a:pt x="2071471" y="3193415"/>
                </a:lnTo>
                <a:lnTo>
                  <a:pt x="2071649" y="3225355"/>
                </a:lnTo>
                <a:lnTo>
                  <a:pt x="2106117" y="3225165"/>
                </a:lnTo>
                <a:close/>
              </a:path>
              <a:path w="4158615" h="10258425">
                <a:moveTo>
                  <a:pt x="2109647" y="3863810"/>
                </a:moveTo>
                <a:lnTo>
                  <a:pt x="2109470" y="3831869"/>
                </a:lnTo>
                <a:lnTo>
                  <a:pt x="2075002" y="3832060"/>
                </a:lnTo>
                <a:lnTo>
                  <a:pt x="2075180" y="3864000"/>
                </a:lnTo>
                <a:lnTo>
                  <a:pt x="2109647" y="3863810"/>
                </a:lnTo>
                <a:close/>
              </a:path>
              <a:path w="4158615" h="10258425">
                <a:moveTo>
                  <a:pt x="2113178" y="4502455"/>
                </a:moveTo>
                <a:lnTo>
                  <a:pt x="2113000" y="4470514"/>
                </a:lnTo>
                <a:lnTo>
                  <a:pt x="2078545" y="4470705"/>
                </a:lnTo>
                <a:lnTo>
                  <a:pt x="2078723" y="4502645"/>
                </a:lnTo>
                <a:lnTo>
                  <a:pt x="2113178" y="4502455"/>
                </a:lnTo>
                <a:close/>
              </a:path>
              <a:path w="4158615" h="10258425">
                <a:moveTo>
                  <a:pt x="2116721" y="5141099"/>
                </a:moveTo>
                <a:lnTo>
                  <a:pt x="2116544" y="5109159"/>
                </a:lnTo>
                <a:lnTo>
                  <a:pt x="2082076" y="5109349"/>
                </a:lnTo>
                <a:lnTo>
                  <a:pt x="2082253" y="5141290"/>
                </a:lnTo>
                <a:lnTo>
                  <a:pt x="2116721" y="5141099"/>
                </a:lnTo>
                <a:close/>
              </a:path>
              <a:path w="4158615" h="10258425">
                <a:moveTo>
                  <a:pt x="2120252" y="5779744"/>
                </a:moveTo>
                <a:lnTo>
                  <a:pt x="2120074" y="5747804"/>
                </a:lnTo>
                <a:lnTo>
                  <a:pt x="2085606" y="5747994"/>
                </a:lnTo>
                <a:lnTo>
                  <a:pt x="2085784" y="5779935"/>
                </a:lnTo>
                <a:lnTo>
                  <a:pt x="2120252" y="5779744"/>
                </a:lnTo>
                <a:close/>
              </a:path>
              <a:path w="4158615" h="10258425">
                <a:moveTo>
                  <a:pt x="2123783" y="6418377"/>
                </a:moveTo>
                <a:lnTo>
                  <a:pt x="2123605" y="6386449"/>
                </a:lnTo>
                <a:lnTo>
                  <a:pt x="2089137" y="6386639"/>
                </a:lnTo>
                <a:lnTo>
                  <a:pt x="2089315" y="6418580"/>
                </a:lnTo>
                <a:lnTo>
                  <a:pt x="2123783" y="6418377"/>
                </a:lnTo>
                <a:close/>
              </a:path>
              <a:path w="4158615" h="10258425">
                <a:moveTo>
                  <a:pt x="2127313" y="7057034"/>
                </a:moveTo>
                <a:lnTo>
                  <a:pt x="2127135" y="7025094"/>
                </a:lnTo>
                <a:lnTo>
                  <a:pt x="2092667" y="7025284"/>
                </a:lnTo>
                <a:lnTo>
                  <a:pt x="2092845" y="7057225"/>
                </a:lnTo>
                <a:lnTo>
                  <a:pt x="2127313" y="7057034"/>
                </a:lnTo>
                <a:close/>
              </a:path>
              <a:path w="4158615" h="10258425">
                <a:moveTo>
                  <a:pt x="2130844" y="7695666"/>
                </a:moveTo>
                <a:lnTo>
                  <a:pt x="2130666" y="7663739"/>
                </a:lnTo>
                <a:lnTo>
                  <a:pt x="2096211" y="7663929"/>
                </a:lnTo>
                <a:lnTo>
                  <a:pt x="2096389" y="7695857"/>
                </a:lnTo>
                <a:lnTo>
                  <a:pt x="2130844" y="7695666"/>
                </a:lnTo>
                <a:close/>
              </a:path>
              <a:path w="4158615" h="10258425">
                <a:moveTo>
                  <a:pt x="2134374" y="8334311"/>
                </a:moveTo>
                <a:lnTo>
                  <a:pt x="2134209" y="8302384"/>
                </a:lnTo>
                <a:lnTo>
                  <a:pt x="2099741" y="8302574"/>
                </a:lnTo>
                <a:lnTo>
                  <a:pt x="2099919" y="8334502"/>
                </a:lnTo>
                <a:lnTo>
                  <a:pt x="2134374" y="8334311"/>
                </a:lnTo>
                <a:close/>
              </a:path>
              <a:path w="4158615" h="10258425">
                <a:moveTo>
                  <a:pt x="2137918" y="8972956"/>
                </a:moveTo>
                <a:lnTo>
                  <a:pt x="2137740" y="8941029"/>
                </a:lnTo>
                <a:lnTo>
                  <a:pt x="2103272" y="8941219"/>
                </a:lnTo>
                <a:lnTo>
                  <a:pt x="2103450" y="8973147"/>
                </a:lnTo>
                <a:lnTo>
                  <a:pt x="2137918" y="8972956"/>
                </a:lnTo>
                <a:close/>
              </a:path>
              <a:path w="4158615" h="10258425">
                <a:moveTo>
                  <a:pt x="2141448" y="9611601"/>
                </a:moveTo>
                <a:lnTo>
                  <a:pt x="2141270" y="9579673"/>
                </a:lnTo>
                <a:lnTo>
                  <a:pt x="2106803" y="9579864"/>
                </a:lnTo>
                <a:lnTo>
                  <a:pt x="2106980" y="9611792"/>
                </a:lnTo>
                <a:lnTo>
                  <a:pt x="2141448" y="9611601"/>
                </a:lnTo>
                <a:close/>
              </a:path>
              <a:path w="4158615" h="10258425">
                <a:moveTo>
                  <a:pt x="2144979" y="10250246"/>
                </a:moveTo>
                <a:lnTo>
                  <a:pt x="2144801" y="10218318"/>
                </a:lnTo>
                <a:lnTo>
                  <a:pt x="2110333" y="10218509"/>
                </a:lnTo>
                <a:lnTo>
                  <a:pt x="2110511" y="10250437"/>
                </a:lnTo>
                <a:lnTo>
                  <a:pt x="2144979" y="10250246"/>
                </a:lnTo>
                <a:close/>
              </a:path>
              <a:path w="4158615" h="10258425">
                <a:moveTo>
                  <a:pt x="2734030" y="1944357"/>
                </a:moveTo>
                <a:lnTo>
                  <a:pt x="2733852" y="1912429"/>
                </a:lnTo>
                <a:lnTo>
                  <a:pt x="2699385" y="1912620"/>
                </a:lnTo>
                <a:lnTo>
                  <a:pt x="2699562" y="1944547"/>
                </a:lnTo>
                <a:lnTo>
                  <a:pt x="2734030" y="1944357"/>
                </a:lnTo>
                <a:close/>
              </a:path>
              <a:path w="4158615" h="10258425">
                <a:moveTo>
                  <a:pt x="2737561" y="2583002"/>
                </a:moveTo>
                <a:lnTo>
                  <a:pt x="2737383" y="2551074"/>
                </a:lnTo>
                <a:lnTo>
                  <a:pt x="2702915" y="2551265"/>
                </a:lnTo>
                <a:lnTo>
                  <a:pt x="2703093" y="2583192"/>
                </a:lnTo>
                <a:lnTo>
                  <a:pt x="2737561" y="2583002"/>
                </a:lnTo>
                <a:close/>
              </a:path>
              <a:path w="4158615" h="10258425">
                <a:moveTo>
                  <a:pt x="2741091" y="3221647"/>
                </a:moveTo>
                <a:lnTo>
                  <a:pt x="2740914" y="3189719"/>
                </a:lnTo>
                <a:lnTo>
                  <a:pt x="2706446" y="3189909"/>
                </a:lnTo>
                <a:lnTo>
                  <a:pt x="2706624" y="3221837"/>
                </a:lnTo>
                <a:lnTo>
                  <a:pt x="2741091" y="3221647"/>
                </a:lnTo>
                <a:close/>
              </a:path>
              <a:path w="4158615" h="10258425">
                <a:moveTo>
                  <a:pt x="2744622" y="3860292"/>
                </a:moveTo>
                <a:lnTo>
                  <a:pt x="2744444" y="3828364"/>
                </a:lnTo>
                <a:lnTo>
                  <a:pt x="2709976" y="3828554"/>
                </a:lnTo>
                <a:lnTo>
                  <a:pt x="2710154" y="3860482"/>
                </a:lnTo>
                <a:lnTo>
                  <a:pt x="2744622" y="3860292"/>
                </a:lnTo>
                <a:close/>
              </a:path>
              <a:path w="4158615" h="10258425">
                <a:moveTo>
                  <a:pt x="2748153" y="4498937"/>
                </a:moveTo>
                <a:lnTo>
                  <a:pt x="2747975" y="4467009"/>
                </a:lnTo>
                <a:lnTo>
                  <a:pt x="2713520" y="4467199"/>
                </a:lnTo>
                <a:lnTo>
                  <a:pt x="2713685" y="4499127"/>
                </a:lnTo>
                <a:lnTo>
                  <a:pt x="2748153" y="4498937"/>
                </a:lnTo>
                <a:close/>
              </a:path>
              <a:path w="4158615" h="10258425">
                <a:moveTo>
                  <a:pt x="2751696" y="5137582"/>
                </a:moveTo>
                <a:lnTo>
                  <a:pt x="2751518" y="5105654"/>
                </a:lnTo>
                <a:lnTo>
                  <a:pt x="2717050" y="5105844"/>
                </a:lnTo>
                <a:lnTo>
                  <a:pt x="2717228" y="5137772"/>
                </a:lnTo>
                <a:lnTo>
                  <a:pt x="2751696" y="5137582"/>
                </a:lnTo>
                <a:close/>
              </a:path>
              <a:path w="4158615" h="10258425">
                <a:moveTo>
                  <a:pt x="2755227" y="5776226"/>
                </a:moveTo>
                <a:lnTo>
                  <a:pt x="2755049" y="5744299"/>
                </a:lnTo>
                <a:lnTo>
                  <a:pt x="2720581" y="5744489"/>
                </a:lnTo>
                <a:lnTo>
                  <a:pt x="2720759" y="5776417"/>
                </a:lnTo>
                <a:lnTo>
                  <a:pt x="2755227" y="5776226"/>
                </a:lnTo>
                <a:close/>
              </a:path>
              <a:path w="4158615" h="10258425">
                <a:moveTo>
                  <a:pt x="2758757" y="6414871"/>
                </a:moveTo>
                <a:lnTo>
                  <a:pt x="2758579" y="6382944"/>
                </a:lnTo>
                <a:lnTo>
                  <a:pt x="2724112" y="6383134"/>
                </a:lnTo>
                <a:lnTo>
                  <a:pt x="2724289" y="6415062"/>
                </a:lnTo>
                <a:lnTo>
                  <a:pt x="2758757" y="6414871"/>
                </a:lnTo>
                <a:close/>
              </a:path>
              <a:path w="4158615" h="10258425">
                <a:moveTo>
                  <a:pt x="2762288" y="7053516"/>
                </a:moveTo>
                <a:lnTo>
                  <a:pt x="2762110" y="7021589"/>
                </a:lnTo>
                <a:lnTo>
                  <a:pt x="2727642" y="7021779"/>
                </a:lnTo>
                <a:lnTo>
                  <a:pt x="2727820" y="7053707"/>
                </a:lnTo>
                <a:lnTo>
                  <a:pt x="2762288" y="7053516"/>
                </a:lnTo>
                <a:close/>
              </a:path>
              <a:path w="4158615" h="10258425">
                <a:moveTo>
                  <a:pt x="2765818" y="7692161"/>
                </a:moveTo>
                <a:lnTo>
                  <a:pt x="2765641" y="7660233"/>
                </a:lnTo>
                <a:lnTo>
                  <a:pt x="2731173" y="7660424"/>
                </a:lnTo>
                <a:lnTo>
                  <a:pt x="2731351" y="7692352"/>
                </a:lnTo>
                <a:lnTo>
                  <a:pt x="2765818" y="7692161"/>
                </a:lnTo>
                <a:close/>
              </a:path>
              <a:path w="4158615" h="10258425">
                <a:moveTo>
                  <a:pt x="2769349" y="8330806"/>
                </a:moveTo>
                <a:lnTo>
                  <a:pt x="2769184" y="8298878"/>
                </a:lnTo>
                <a:lnTo>
                  <a:pt x="2734716" y="8299069"/>
                </a:lnTo>
                <a:lnTo>
                  <a:pt x="2734894" y="8330997"/>
                </a:lnTo>
                <a:lnTo>
                  <a:pt x="2769349" y="8330806"/>
                </a:lnTo>
                <a:close/>
              </a:path>
              <a:path w="4158615" h="10258425">
                <a:moveTo>
                  <a:pt x="2772892" y="8969451"/>
                </a:moveTo>
                <a:lnTo>
                  <a:pt x="2772714" y="8937511"/>
                </a:lnTo>
                <a:lnTo>
                  <a:pt x="2738247" y="8937701"/>
                </a:lnTo>
                <a:lnTo>
                  <a:pt x="2738424" y="8969642"/>
                </a:lnTo>
                <a:lnTo>
                  <a:pt x="2772892" y="8969451"/>
                </a:lnTo>
                <a:close/>
              </a:path>
              <a:path w="4158615" h="10258425">
                <a:moveTo>
                  <a:pt x="2776423" y="9608096"/>
                </a:moveTo>
                <a:lnTo>
                  <a:pt x="2776245" y="9576156"/>
                </a:lnTo>
                <a:lnTo>
                  <a:pt x="2741777" y="9576346"/>
                </a:lnTo>
                <a:lnTo>
                  <a:pt x="2741955" y="9608287"/>
                </a:lnTo>
                <a:lnTo>
                  <a:pt x="2776423" y="9608096"/>
                </a:lnTo>
                <a:close/>
              </a:path>
              <a:path w="4158615" h="10258425">
                <a:moveTo>
                  <a:pt x="2779953" y="10246741"/>
                </a:moveTo>
                <a:lnTo>
                  <a:pt x="2779776" y="10214800"/>
                </a:lnTo>
                <a:lnTo>
                  <a:pt x="2745308" y="10214991"/>
                </a:lnTo>
                <a:lnTo>
                  <a:pt x="2745486" y="10246931"/>
                </a:lnTo>
                <a:lnTo>
                  <a:pt x="2779953" y="10246741"/>
                </a:lnTo>
                <a:close/>
              </a:path>
              <a:path w="4158615" h="10258425">
                <a:moveTo>
                  <a:pt x="3423335" y="1940547"/>
                </a:moveTo>
                <a:lnTo>
                  <a:pt x="3423158" y="1908606"/>
                </a:lnTo>
                <a:lnTo>
                  <a:pt x="3388690" y="1908797"/>
                </a:lnTo>
                <a:lnTo>
                  <a:pt x="3388868" y="1940737"/>
                </a:lnTo>
                <a:lnTo>
                  <a:pt x="3423335" y="1940547"/>
                </a:lnTo>
                <a:close/>
              </a:path>
              <a:path w="4158615" h="10258425">
                <a:moveTo>
                  <a:pt x="3426866" y="2579192"/>
                </a:moveTo>
                <a:lnTo>
                  <a:pt x="3426688" y="2547251"/>
                </a:lnTo>
                <a:lnTo>
                  <a:pt x="3392233" y="2547442"/>
                </a:lnTo>
                <a:lnTo>
                  <a:pt x="3392411" y="2579382"/>
                </a:lnTo>
                <a:lnTo>
                  <a:pt x="3426866" y="2579192"/>
                </a:lnTo>
                <a:close/>
              </a:path>
              <a:path w="4158615" h="10258425">
                <a:moveTo>
                  <a:pt x="3430409" y="3217837"/>
                </a:moveTo>
                <a:lnTo>
                  <a:pt x="3430232" y="3185896"/>
                </a:lnTo>
                <a:lnTo>
                  <a:pt x="3395764" y="3186087"/>
                </a:lnTo>
                <a:lnTo>
                  <a:pt x="3395942" y="3218027"/>
                </a:lnTo>
                <a:lnTo>
                  <a:pt x="3430409" y="3217837"/>
                </a:lnTo>
                <a:close/>
              </a:path>
              <a:path w="4158615" h="10258425">
                <a:moveTo>
                  <a:pt x="3433940" y="3856482"/>
                </a:moveTo>
                <a:lnTo>
                  <a:pt x="3433762" y="3824541"/>
                </a:lnTo>
                <a:lnTo>
                  <a:pt x="3399294" y="3824732"/>
                </a:lnTo>
                <a:lnTo>
                  <a:pt x="3399472" y="3856672"/>
                </a:lnTo>
                <a:lnTo>
                  <a:pt x="3433940" y="3856482"/>
                </a:lnTo>
                <a:close/>
              </a:path>
              <a:path w="4158615" h="10258425">
                <a:moveTo>
                  <a:pt x="3437471" y="4495127"/>
                </a:moveTo>
                <a:lnTo>
                  <a:pt x="3437293" y="4463186"/>
                </a:lnTo>
                <a:lnTo>
                  <a:pt x="3402825" y="4463377"/>
                </a:lnTo>
                <a:lnTo>
                  <a:pt x="3403003" y="4495317"/>
                </a:lnTo>
                <a:lnTo>
                  <a:pt x="3437471" y="4495127"/>
                </a:lnTo>
                <a:close/>
              </a:path>
              <a:path w="4158615" h="10258425">
                <a:moveTo>
                  <a:pt x="3441001" y="5133772"/>
                </a:moveTo>
                <a:lnTo>
                  <a:pt x="3440823" y="5101831"/>
                </a:lnTo>
                <a:lnTo>
                  <a:pt x="3406356" y="5102022"/>
                </a:lnTo>
                <a:lnTo>
                  <a:pt x="3406533" y="5133962"/>
                </a:lnTo>
                <a:lnTo>
                  <a:pt x="3441001" y="5133772"/>
                </a:lnTo>
                <a:close/>
              </a:path>
              <a:path w="4158615" h="10258425">
                <a:moveTo>
                  <a:pt x="3444532" y="5772416"/>
                </a:moveTo>
                <a:lnTo>
                  <a:pt x="3444367" y="5740476"/>
                </a:lnTo>
                <a:lnTo>
                  <a:pt x="3409899" y="5740666"/>
                </a:lnTo>
                <a:lnTo>
                  <a:pt x="3410064" y="5772607"/>
                </a:lnTo>
                <a:lnTo>
                  <a:pt x="3444532" y="5772416"/>
                </a:lnTo>
                <a:close/>
              </a:path>
              <a:path w="4158615" h="10258425">
                <a:moveTo>
                  <a:pt x="3448075" y="6411061"/>
                </a:moveTo>
                <a:lnTo>
                  <a:pt x="3447897" y="6379121"/>
                </a:lnTo>
                <a:lnTo>
                  <a:pt x="3413429" y="6379311"/>
                </a:lnTo>
                <a:lnTo>
                  <a:pt x="3413607" y="6411252"/>
                </a:lnTo>
                <a:lnTo>
                  <a:pt x="3448075" y="6411061"/>
                </a:lnTo>
                <a:close/>
              </a:path>
              <a:path w="4158615" h="10258425">
                <a:moveTo>
                  <a:pt x="3451606" y="7049706"/>
                </a:moveTo>
                <a:lnTo>
                  <a:pt x="3451428" y="7017766"/>
                </a:lnTo>
                <a:lnTo>
                  <a:pt x="3416960" y="7017956"/>
                </a:lnTo>
                <a:lnTo>
                  <a:pt x="3417138" y="7049897"/>
                </a:lnTo>
                <a:lnTo>
                  <a:pt x="3451606" y="7049706"/>
                </a:lnTo>
                <a:close/>
              </a:path>
              <a:path w="4158615" h="10258425">
                <a:moveTo>
                  <a:pt x="3455136" y="7688351"/>
                </a:moveTo>
                <a:lnTo>
                  <a:pt x="3454958" y="7656411"/>
                </a:lnTo>
                <a:lnTo>
                  <a:pt x="3420491" y="7656601"/>
                </a:lnTo>
                <a:lnTo>
                  <a:pt x="3420668" y="7688542"/>
                </a:lnTo>
                <a:lnTo>
                  <a:pt x="3455136" y="7688351"/>
                </a:lnTo>
                <a:close/>
              </a:path>
              <a:path w="4158615" h="10258425">
                <a:moveTo>
                  <a:pt x="3458667" y="8326996"/>
                </a:moveTo>
                <a:lnTo>
                  <a:pt x="3458489" y="8295056"/>
                </a:lnTo>
                <a:lnTo>
                  <a:pt x="3424021" y="8295246"/>
                </a:lnTo>
                <a:lnTo>
                  <a:pt x="3424199" y="8327187"/>
                </a:lnTo>
                <a:lnTo>
                  <a:pt x="3458667" y="8326996"/>
                </a:lnTo>
                <a:close/>
              </a:path>
              <a:path w="4158615" h="10258425">
                <a:moveTo>
                  <a:pt x="3462197" y="8965641"/>
                </a:moveTo>
                <a:lnTo>
                  <a:pt x="3462020" y="8933701"/>
                </a:lnTo>
                <a:lnTo>
                  <a:pt x="3427565" y="8933891"/>
                </a:lnTo>
                <a:lnTo>
                  <a:pt x="3427730" y="8965832"/>
                </a:lnTo>
                <a:lnTo>
                  <a:pt x="3462197" y="8965641"/>
                </a:lnTo>
                <a:close/>
              </a:path>
              <a:path w="4158615" h="10258425">
                <a:moveTo>
                  <a:pt x="3465741" y="9604286"/>
                </a:moveTo>
                <a:lnTo>
                  <a:pt x="3465563" y="9572346"/>
                </a:lnTo>
                <a:lnTo>
                  <a:pt x="3431095" y="9572536"/>
                </a:lnTo>
                <a:lnTo>
                  <a:pt x="3431273" y="9604477"/>
                </a:lnTo>
                <a:lnTo>
                  <a:pt x="3465741" y="9604286"/>
                </a:lnTo>
                <a:close/>
              </a:path>
              <a:path w="4158615" h="10258425">
                <a:moveTo>
                  <a:pt x="3469271" y="10242931"/>
                </a:moveTo>
                <a:lnTo>
                  <a:pt x="3469094" y="10210990"/>
                </a:lnTo>
                <a:lnTo>
                  <a:pt x="3434626" y="10211181"/>
                </a:lnTo>
                <a:lnTo>
                  <a:pt x="3434804" y="10243121"/>
                </a:lnTo>
                <a:lnTo>
                  <a:pt x="3469271" y="10242931"/>
                </a:lnTo>
                <a:close/>
              </a:path>
              <a:path w="4158615" h="10258425">
                <a:moveTo>
                  <a:pt x="4158577" y="10239108"/>
                </a:moveTo>
                <a:lnTo>
                  <a:pt x="4158411" y="10207180"/>
                </a:lnTo>
                <a:lnTo>
                  <a:pt x="4123944" y="10207371"/>
                </a:lnTo>
                <a:lnTo>
                  <a:pt x="4124121" y="10239299"/>
                </a:lnTo>
                <a:lnTo>
                  <a:pt x="4158577" y="10239108"/>
                </a:lnTo>
                <a:close/>
              </a:path>
            </a:pathLst>
          </a:custGeom>
          <a:solidFill>
            <a:srgbClr val="A46EDB">
              <a:alpha val="54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714239" y="188740"/>
            <a:ext cx="3531235" cy="10893425"/>
          </a:xfrm>
          <a:custGeom>
            <a:avLst/>
            <a:gdLst/>
            <a:ahLst/>
            <a:cxnLst/>
            <a:rect l="l" t="t" r="r" b="b"/>
            <a:pathLst>
              <a:path w="3531234" h="10893425">
                <a:moveTo>
                  <a:pt x="34645" y="1963127"/>
                </a:moveTo>
                <a:lnTo>
                  <a:pt x="34467" y="1931187"/>
                </a:lnTo>
                <a:lnTo>
                  <a:pt x="0" y="1931377"/>
                </a:lnTo>
                <a:lnTo>
                  <a:pt x="177" y="1963318"/>
                </a:lnTo>
                <a:lnTo>
                  <a:pt x="34645" y="1963127"/>
                </a:lnTo>
                <a:close/>
              </a:path>
              <a:path w="3531234" h="10893425">
                <a:moveTo>
                  <a:pt x="38176" y="2601772"/>
                </a:moveTo>
                <a:lnTo>
                  <a:pt x="37998" y="2569832"/>
                </a:lnTo>
                <a:lnTo>
                  <a:pt x="3530" y="2570022"/>
                </a:lnTo>
                <a:lnTo>
                  <a:pt x="3708" y="2601963"/>
                </a:lnTo>
                <a:lnTo>
                  <a:pt x="38176" y="2601772"/>
                </a:lnTo>
                <a:close/>
              </a:path>
              <a:path w="3531234" h="10893425">
                <a:moveTo>
                  <a:pt x="41706" y="3240417"/>
                </a:moveTo>
                <a:lnTo>
                  <a:pt x="41529" y="3208477"/>
                </a:lnTo>
                <a:lnTo>
                  <a:pt x="7061" y="3208667"/>
                </a:lnTo>
                <a:lnTo>
                  <a:pt x="7239" y="3240608"/>
                </a:lnTo>
                <a:lnTo>
                  <a:pt x="41706" y="3240417"/>
                </a:lnTo>
                <a:close/>
              </a:path>
              <a:path w="3531234" h="10893425">
                <a:moveTo>
                  <a:pt x="45250" y="3879050"/>
                </a:moveTo>
                <a:lnTo>
                  <a:pt x="45072" y="3847122"/>
                </a:lnTo>
                <a:lnTo>
                  <a:pt x="10604" y="3847312"/>
                </a:lnTo>
                <a:lnTo>
                  <a:pt x="10782" y="3879253"/>
                </a:lnTo>
                <a:lnTo>
                  <a:pt x="45250" y="3879050"/>
                </a:lnTo>
                <a:close/>
              </a:path>
              <a:path w="3531234" h="10893425">
                <a:moveTo>
                  <a:pt x="48780" y="4517695"/>
                </a:moveTo>
                <a:lnTo>
                  <a:pt x="48602" y="4485767"/>
                </a:lnTo>
                <a:lnTo>
                  <a:pt x="14135" y="4485957"/>
                </a:lnTo>
                <a:lnTo>
                  <a:pt x="14312" y="4517898"/>
                </a:lnTo>
                <a:lnTo>
                  <a:pt x="48780" y="4517695"/>
                </a:lnTo>
                <a:close/>
              </a:path>
              <a:path w="3531234" h="10893425">
                <a:moveTo>
                  <a:pt x="52311" y="5156339"/>
                </a:moveTo>
                <a:lnTo>
                  <a:pt x="52133" y="5124412"/>
                </a:lnTo>
                <a:lnTo>
                  <a:pt x="17665" y="5124602"/>
                </a:lnTo>
                <a:lnTo>
                  <a:pt x="17843" y="5156530"/>
                </a:lnTo>
                <a:lnTo>
                  <a:pt x="52311" y="5156339"/>
                </a:lnTo>
                <a:close/>
              </a:path>
              <a:path w="3531234" h="10893425">
                <a:moveTo>
                  <a:pt x="55841" y="5794984"/>
                </a:moveTo>
                <a:lnTo>
                  <a:pt x="55664" y="5763057"/>
                </a:lnTo>
                <a:lnTo>
                  <a:pt x="21196" y="5763247"/>
                </a:lnTo>
                <a:lnTo>
                  <a:pt x="21374" y="5795175"/>
                </a:lnTo>
                <a:lnTo>
                  <a:pt x="55841" y="5794984"/>
                </a:lnTo>
                <a:close/>
              </a:path>
              <a:path w="3531234" h="10893425">
                <a:moveTo>
                  <a:pt x="59372" y="6433629"/>
                </a:moveTo>
                <a:lnTo>
                  <a:pt x="59194" y="6401702"/>
                </a:lnTo>
                <a:lnTo>
                  <a:pt x="24726" y="6401892"/>
                </a:lnTo>
                <a:lnTo>
                  <a:pt x="24904" y="6433820"/>
                </a:lnTo>
                <a:lnTo>
                  <a:pt x="59372" y="6433629"/>
                </a:lnTo>
                <a:close/>
              </a:path>
              <a:path w="3531234" h="10893425">
                <a:moveTo>
                  <a:pt x="62915" y="7072274"/>
                </a:moveTo>
                <a:lnTo>
                  <a:pt x="62738" y="7040346"/>
                </a:lnTo>
                <a:lnTo>
                  <a:pt x="28270" y="7040537"/>
                </a:lnTo>
                <a:lnTo>
                  <a:pt x="28448" y="7072465"/>
                </a:lnTo>
                <a:lnTo>
                  <a:pt x="62915" y="7072274"/>
                </a:lnTo>
                <a:close/>
              </a:path>
              <a:path w="3531234" h="10893425">
                <a:moveTo>
                  <a:pt x="66446" y="7710919"/>
                </a:moveTo>
                <a:lnTo>
                  <a:pt x="66268" y="7678991"/>
                </a:lnTo>
                <a:lnTo>
                  <a:pt x="31800" y="7679182"/>
                </a:lnTo>
                <a:lnTo>
                  <a:pt x="31978" y="7711110"/>
                </a:lnTo>
                <a:lnTo>
                  <a:pt x="66446" y="7710919"/>
                </a:lnTo>
                <a:close/>
              </a:path>
              <a:path w="3531234" h="10893425">
                <a:moveTo>
                  <a:pt x="69977" y="8349564"/>
                </a:moveTo>
                <a:lnTo>
                  <a:pt x="69799" y="8317636"/>
                </a:lnTo>
                <a:lnTo>
                  <a:pt x="35331" y="8317827"/>
                </a:lnTo>
                <a:lnTo>
                  <a:pt x="35509" y="8349755"/>
                </a:lnTo>
                <a:lnTo>
                  <a:pt x="69977" y="8349564"/>
                </a:lnTo>
                <a:close/>
              </a:path>
              <a:path w="3531234" h="10893425">
                <a:moveTo>
                  <a:pt x="73507" y="8988209"/>
                </a:moveTo>
                <a:lnTo>
                  <a:pt x="73329" y="8956281"/>
                </a:lnTo>
                <a:lnTo>
                  <a:pt x="38862" y="8956472"/>
                </a:lnTo>
                <a:lnTo>
                  <a:pt x="39039" y="8988400"/>
                </a:lnTo>
                <a:lnTo>
                  <a:pt x="73507" y="8988209"/>
                </a:lnTo>
                <a:close/>
              </a:path>
              <a:path w="3531234" h="10893425">
                <a:moveTo>
                  <a:pt x="77038" y="9626854"/>
                </a:moveTo>
                <a:lnTo>
                  <a:pt x="76860" y="9594926"/>
                </a:lnTo>
                <a:lnTo>
                  <a:pt x="42392" y="9595117"/>
                </a:lnTo>
                <a:lnTo>
                  <a:pt x="42570" y="9627044"/>
                </a:lnTo>
                <a:lnTo>
                  <a:pt x="77038" y="9626854"/>
                </a:lnTo>
                <a:close/>
              </a:path>
              <a:path w="3531234" h="10893425">
                <a:moveTo>
                  <a:pt x="80568" y="10265499"/>
                </a:moveTo>
                <a:lnTo>
                  <a:pt x="80403" y="10233571"/>
                </a:lnTo>
                <a:lnTo>
                  <a:pt x="45935" y="10233762"/>
                </a:lnTo>
                <a:lnTo>
                  <a:pt x="46113" y="10265689"/>
                </a:lnTo>
                <a:lnTo>
                  <a:pt x="80568" y="10265499"/>
                </a:lnTo>
                <a:close/>
              </a:path>
              <a:path w="3531234" h="10893425">
                <a:moveTo>
                  <a:pt x="713359" y="43370"/>
                </a:moveTo>
                <a:lnTo>
                  <a:pt x="713181" y="11442"/>
                </a:lnTo>
                <a:lnTo>
                  <a:pt x="678713" y="11633"/>
                </a:lnTo>
                <a:lnTo>
                  <a:pt x="678891" y="43561"/>
                </a:lnTo>
                <a:lnTo>
                  <a:pt x="713359" y="43370"/>
                </a:lnTo>
                <a:close/>
              </a:path>
              <a:path w="3531234" h="10893425">
                <a:moveTo>
                  <a:pt x="716889" y="682015"/>
                </a:moveTo>
                <a:lnTo>
                  <a:pt x="716711" y="650087"/>
                </a:lnTo>
                <a:lnTo>
                  <a:pt x="682256" y="650278"/>
                </a:lnTo>
                <a:lnTo>
                  <a:pt x="682421" y="682205"/>
                </a:lnTo>
                <a:lnTo>
                  <a:pt x="716889" y="682015"/>
                </a:lnTo>
                <a:close/>
              </a:path>
              <a:path w="3531234" h="10893425">
                <a:moveTo>
                  <a:pt x="720420" y="1320660"/>
                </a:moveTo>
                <a:lnTo>
                  <a:pt x="720255" y="1288732"/>
                </a:lnTo>
                <a:lnTo>
                  <a:pt x="685787" y="1288923"/>
                </a:lnTo>
                <a:lnTo>
                  <a:pt x="685965" y="1320850"/>
                </a:lnTo>
                <a:lnTo>
                  <a:pt x="720420" y="1320660"/>
                </a:lnTo>
                <a:close/>
              </a:path>
              <a:path w="3531234" h="10893425">
                <a:moveTo>
                  <a:pt x="723963" y="1959305"/>
                </a:moveTo>
                <a:lnTo>
                  <a:pt x="723785" y="1927377"/>
                </a:lnTo>
                <a:lnTo>
                  <a:pt x="689317" y="1927567"/>
                </a:lnTo>
                <a:lnTo>
                  <a:pt x="689495" y="1959495"/>
                </a:lnTo>
                <a:lnTo>
                  <a:pt x="723963" y="1959305"/>
                </a:lnTo>
                <a:close/>
              </a:path>
              <a:path w="3531234" h="10893425">
                <a:moveTo>
                  <a:pt x="727494" y="2597950"/>
                </a:moveTo>
                <a:lnTo>
                  <a:pt x="727316" y="2566022"/>
                </a:lnTo>
                <a:lnTo>
                  <a:pt x="692848" y="2566212"/>
                </a:lnTo>
                <a:lnTo>
                  <a:pt x="693026" y="2598140"/>
                </a:lnTo>
                <a:lnTo>
                  <a:pt x="727494" y="2597950"/>
                </a:lnTo>
                <a:close/>
              </a:path>
              <a:path w="3531234" h="10893425">
                <a:moveTo>
                  <a:pt x="731024" y="3236595"/>
                </a:moveTo>
                <a:lnTo>
                  <a:pt x="730846" y="3204667"/>
                </a:lnTo>
                <a:lnTo>
                  <a:pt x="696379" y="3204857"/>
                </a:lnTo>
                <a:lnTo>
                  <a:pt x="696556" y="3236785"/>
                </a:lnTo>
                <a:lnTo>
                  <a:pt x="731024" y="3236595"/>
                </a:lnTo>
                <a:close/>
              </a:path>
              <a:path w="3531234" h="10893425">
                <a:moveTo>
                  <a:pt x="734555" y="3875240"/>
                </a:moveTo>
                <a:lnTo>
                  <a:pt x="734377" y="3843312"/>
                </a:lnTo>
                <a:lnTo>
                  <a:pt x="699909" y="3843502"/>
                </a:lnTo>
                <a:lnTo>
                  <a:pt x="700087" y="3875430"/>
                </a:lnTo>
                <a:lnTo>
                  <a:pt x="734555" y="3875240"/>
                </a:lnTo>
                <a:close/>
              </a:path>
              <a:path w="3531234" h="10893425">
                <a:moveTo>
                  <a:pt x="738085" y="4513885"/>
                </a:moveTo>
                <a:lnTo>
                  <a:pt x="737908" y="4481957"/>
                </a:lnTo>
                <a:lnTo>
                  <a:pt x="703453" y="4482147"/>
                </a:lnTo>
                <a:lnTo>
                  <a:pt x="703630" y="4514075"/>
                </a:lnTo>
                <a:lnTo>
                  <a:pt x="738085" y="4513885"/>
                </a:lnTo>
                <a:close/>
              </a:path>
              <a:path w="3531234" h="10893425">
                <a:moveTo>
                  <a:pt x="741616" y="5152529"/>
                </a:moveTo>
                <a:lnTo>
                  <a:pt x="741451" y="5120602"/>
                </a:lnTo>
                <a:lnTo>
                  <a:pt x="706983" y="5120792"/>
                </a:lnTo>
                <a:lnTo>
                  <a:pt x="707161" y="5152720"/>
                </a:lnTo>
                <a:lnTo>
                  <a:pt x="741616" y="5152529"/>
                </a:lnTo>
                <a:close/>
              </a:path>
              <a:path w="3531234" h="10893425">
                <a:moveTo>
                  <a:pt x="745159" y="5791174"/>
                </a:moveTo>
                <a:lnTo>
                  <a:pt x="744982" y="5759247"/>
                </a:lnTo>
                <a:lnTo>
                  <a:pt x="710514" y="5759437"/>
                </a:lnTo>
                <a:lnTo>
                  <a:pt x="710692" y="5791365"/>
                </a:lnTo>
                <a:lnTo>
                  <a:pt x="745159" y="5791174"/>
                </a:lnTo>
                <a:close/>
              </a:path>
              <a:path w="3531234" h="10893425">
                <a:moveTo>
                  <a:pt x="766356" y="9623044"/>
                </a:moveTo>
                <a:lnTo>
                  <a:pt x="766178" y="9591116"/>
                </a:lnTo>
                <a:lnTo>
                  <a:pt x="731710" y="9591307"/>
                </a:lnTo>
                <a:lnTo>
                  <a:pt x="731888" y="9623234"/>
                </a:lnTo>
                <a:lnTo>
                  <a:pt x="766356" y="9623044"/>
                </a:lnTo>
                <a:close/>
              </a:path>
              <a:path w="3531234" h="10893425">
                <a:moveTo>
                  <a:pt x="769886" y="10261689"/>
                </a:moveTo>
                <a:lnTo>
                  <a:pt x="769708" y="10229761"/>
                </a:lnTo>
                <a:lnTo>
                  <a:pt x="735241" y="10229952"/>
                </a:lnTo>
                <a:lnTo>
                  <a:pt x="735418" y="10261879"/>
                </a:lnTo>
                <a:lnTo>
                  <a:pt x="769886" y="10261689"/>
                </a:lnTo>
                <a:close/>
              </a:path>
              <a:path w="3531234" h="10893425">
                <a:moveTo>
                  <a:pt x="1402676" y="39560"/>
                </a:moveTo>
                <a:lnTo>
                  <a:pt x="1402499" y="7632"/>
                </a:lnTo>
                <a:lnTo>
                  <a:pt x="1368031" y="7823"/>
                </a:lnTo>
                <a:lnTo>
                  <a:pt x="1368209" y="39751"/>
                </a:lnTo>
                <a:lnTo>
                  <a:pt x="1402676" y="39560"/>
                </a:lnTo>
                <a:close/>
              </a:path>
              <a:path w="3531234" h="10893425">
                <a:moveTo>
                  <a:pt x="1406207" y="678205"/>
                </a:moveTo>
                <a:lnTo>
                  <a:pt x="1406029" y="646277"/>
                </a:lnTo>
                <a:lnTo>
                  <a:pt x="1371561" y="646468"/>
                </a:lnTo>
                <a:lnTo>
                  <a:pt x="1371739" y="678395"/>
                </a:lnTo>
                <a:lnTo>
                  <a:pt x="1406207" y="678205"/>
                </a:lnTo>
                <a:close/>
              </a:path>
              <a:path w="3531234" h="10893425">
                <a:moveTo>
                  <a:pt x="1409738" y="1316850"/>
                </a:moveTo>
                <a:lnTo>
                  <a:pt x="1409560" y="1284922"/>
                </a:lnTo>
                <a:lnTo>
                  <a:pt x="1375092" y="1285113"/>
                </a:lnTo>
                <a:lnTo>
                  <a:pt x="1375270" y="1317040"/>
                </a:lnTo>
                <a:lnTo>
                  <a:pt x="1409738" y="1316850"/>
                </a:lnTo>
                <a:close/>
              </a:path>
              <a:path w="3531234" h="10893425">
                <a:moveTo>
                  <a:pt x="1413268" y="1955495"/>
                </a:moveTo>
                <a:lnTo>
                  <a:pt x="1413090" y="1923567"/>
                </a:lnTo>
                <a:lnTo>
                  <a:pt x="1378623" y="1923757"/>
                </a:lnTo>
                <a:lnTo>
                  <a:pt x="1378800" y="1955685"/>
                </a:lnTo>
                <a:lnTo>
                  <a:pt x="1413268" y="1955495"/>
                </a:lnTo>
                <a:close/>
              </a:path>
              <a:path w="3531234" h="10893425">
                <a:moveTo>
                  <a:pt x="1430934" y="5148719"/>
                </a:moveTo>
                <a:lnTo>
                  <a:pt x="1430756" y="5116792"/>
                </a:lnTo>
                <a:lnTo>
                  <a:pt x="1396288" y="5116982"/>
                </a:lnTo>
                <a:lnTo>
                  <a:pt x="1396466" y="5148910"/>
                </a:lnTo>
                <a:lnTo>
                  <a:pt x="1430934" y="5148719"/>
                </a:lnTo>
                <a:close/>
              </a:path>
              <a:path w="3531234" h="10893425">
                <a:moveTo>
                  <a:pt x="1434465" y="5787364"/>
                </a:moveTo>
                <a:lnTo>
                  <a:pt x="1434299" y="5755437"/>
                </a:lnTo>
                <a:lnTo>
                  <a:pt x="1399832" y="5755627"/>
                </a:lnTo>
                <a:lnTo>
                  <a:pt x="1399997" y="5787555"/>
                </a:lnTo>
                <a:lnTo>
                  <a:pt x="1434465" y="5787364"/>
                </a:lnTo>
                <a:close/>
              </a:path>
              <a:path w="3531234" h="10893425">
                <a:moveTo>
                  <a:pt x="1455674" y="9619234"/>
                </a:moveTo>
                <a:lnTo>
                  <a:pt x="1455496" y="9587293"/>
                </a:lnTo>
                <a:lnTo>
                  <a:pt x="1421028" y="9587484"/>
                </a:lnTo>
                <a:lnTo>
                  <a:pt x="1421206" y="9619424"/>
                </a:lnTo>
                <a:lnTo>
                  <a:pt x="1455674" y="9619234"/>
                </a:lnTo>
                <a:close/>
              </a:path>
              <a:path w="3531234" h="10893425">
                <a:moveTo>
                  <a:pt x="1459204" y="10257879"/>
                </a:moveTo>
                <a:lnTo>
                  <a:pt x="1459026" y="10225938"/>
                </a:lnTo>
                <a:lnTo>
                  <a:pt x="1424559" y="10226129"/>
                </a:lnTo>
                <a:lnTo>
                  <a:pt x="1424736" y="10258069"/>
                </a:lnTo>
                <a:lnTo>
                  <a:pt x="1459204" y="10257879"/>
                </a:lnTo>
                <a:close/>
              </a:path>
              <a:path w="3531234" h="10893425">
                <a:moveTo>
                  <a:pt x="2091982" y="35750"/>
                </a:moveTo>
                <a:lnTo>
                  <a:pt x="2091804" y="3822"/>
                </a:lnTo>
                <a:lnTo>
                  <a:pt x="2057349" y="4013"/>
                </a:lnTo>
                <a:lnTo>
                  <a:pt x="2057527" y="35941"/>
                </a:lnTo>
                <a:lnTo>
                  <a:pt x="2091982" y="35750"/>
                </a:lnTo>
                <a:close/>
              </a:path>
              <a:path w="3531234" h="10893425">
                <a:moveTo>
                  <a:pt x="2095525" y="674395"/>
                </a:moveTo>
                <a:lnTo>
                  <a:pt x="2095347" y="642454"/>
                </a:lnTo>
                <a:lnTo>
                  <a:pt x="2060879" y="642658"/>
                </a:lnTo>
                <a:lnTo>
                  <a:pt x="2061057" y="674585"/>
                </a:lnTo>
                <a:lnTo>
                  <a:pt x="2095525" y="674395"/>
                </a:lnTo>
                <a:close/>
              </a:path>
              <a:path w="3531234" h="10893425">
                <a:moveTo>
                  <a:pt x="2099056" y="1313040"/>
                </a:moveTo>
                <a:lnTo>
                  <a:pt x="2098878" y="1281099"/>
                </a:lnTo>
                <a:lnTo>
                  <a:pt x="2064410" y="1281303"/>
                </a:lnTo>
                <a:lnTo>
                  <a:pt x="2064588" y="1313230"/>
                </a:lnTo>
                <a:lnTo>
                  <a:pt x="2099056" y="1313040"/>
                </a:lnTo>
                <a:close/>
              </a:path>
              <a:path w="3531234" h="10893425">
                <a:moveTo>
                  <a:pt x="2102586" y="1951685"/>
                </a:moveTo>
                <a:lnTo>
                  <a:pt x="2102408" y="1919744"/>
                </a:lnTo>
                <a:lnTo>
                  <a:pt x="2067941" y="1919935"/>
                </a:lnTo>
                <a:lnTo>
                  <a:pt x="2068118" y="1951875"/>
                </a:lnTo>
                <a:lnTo>
                  <a:pt x="2102586" y="1951685"/>
                </a:lnTo>
                <a:close/>
              </a:path>
              <a:path w="3531234" h="10893425">
                <a:moveTo>
                  <a:pt x="2116721" y="4506265"/>
                </a:moveTo>
                <a:lnTo>
                  <a:pt x="2116544" y="4474324"/>
                </a:lnTo>
                <a:lnTo>
                  <a:pt x="2082076" y="4474515"/>
                </a:lnTo>
                <a:lnTo>
                  <a:pt x="2082253" y="4506455"/>
                </a:lnTo>
                <a:lnTo>
                  <a:pt x="2116721" y="4506265"/>
                </a:lnTo>
                <a:close/>
              </a:path>
              <a:path w="3531234" h="10893425">
                <a:moveTo>
                  <a:pt x="2120252" y="5144909"/>
                </a:moveTo>
                <a:lnTo>
                  <a:pt x="2120074" y="5112969"/>
                </a:lnTo>
                <a:lnTo>
                  <a:pt x="2085606" y="5113159"/>
                </a:lnTo>
                <a:lnTo>
                  <a:pt x="2085784" y="5145100"/>
                </a:lnTo>
                <a:lnTo>
                  <a:pt x="2120252" y="5144909"/>
                </a:lnTo>
                <a:close/>
              </a:path>
              <a:path w="3531234" h="10893425">
                <a:moveTo>
                  <a:pt x="2123783" y="5783554"/>
                </a:moveTo>
                <a:lnTo>
                  <a:pt x="2123605" y="5751614"/>
                </a:lnTo>
                <a:lnTo>
                  <a:pt x="2089137" y="5751804"/>
                </a:lnTo>
                <a:lnTo>
                  <a:pt x="2089315" y="5783745"/>
                </a:lnTo>
                <a:lnTo>
                  <a:pt x="2123783" y="5783554"/>
                </a:lnTo>
                <a:close/>
              </a:path>
              <a:path w="3531234" h="10893425">
                <a:moveTo>
                  <a:pt x="2127313" y="6422199"/>
                </a:moveTo>
                <a:lnTo>
                  <a:pt x="2127135" y="6390259"/>
                </a:lnTo>
                <a:lnTo>
                  <a:pt x="2092680" y="6390449"/>
                </a:lnTo>
                <a:lnTo>
                  <a:pt x="2092858" y="6422390"/>
                </a:lnTo>
                <a:lnTo>
                  <a:pt x="2127313" y="6422199"/>
                </a:lnTo>
                <a:close/>
              </a:path>
              <a:path w="3531234" h="10893425">
                <a:moveTo>
                  <a:pt x="2130856" y="7060844"/>
                </a:moveTo>
                <a:lnTo>
                  <a:pt x="2130679" y="7028904"/>
                </a:lnTo>
                <a:lnTo>
                  <a:pt x="2096211" y="7029094"/>
                </a:lnTo>
                <a:lnTo>
                  <a:pt x="2096389" y="7061035"/>
                </a:lnTo>
                <a:lnTo>
                  <a:pt x="2130856" y="7060844"/>
                </a:lnTo>
                <a:close/>
              </a:path>
              <a:path w="3531234" h="10893425">
                <a:moveTo>
                  <a:pt x="2134387" y="7699489"/>
                </a:moveTo>
                <a:lnTo>
                  <a:pt x="2134209" y="7667549"/>
                </a:lnTo>
                <a:lnTo>
                  <a:pt x="2099741" y="7667739"/>
                </a:lnTo>
                <a:lnTo>
                  <a:pt x="2099919" y="7699680"/>
                </a:lnTo>
                <a:lnTo>
                  <a:pt x="2134387" y="7699489"/>
                </a:lnTo>
                <a:close/>
              </a:path>
              <a:path w="3531234" h="10893425">
                <a:moveTo>
                  <a:pt x="2137918" y="8338134"/>
                </a:moveTo>
                <a:lnTo>
                  <a:pt x="2137740" y="8306194"/>
                </a:lnTo>
                <a:lnTo>
                  <a:pt x="2103272" y="8306384"/>
                </a:lnTo>
                <a:lnTo>
                  <a:pt x="2103450" y="8338325"/>
                </a:lnTo>
                <a:lnTo>
                  <a:pt x="2137918" y="8338134"/>
                </a:lnTo>
                <a:close/>
              </a:path>
              <a:path w="3531234" h="10893425">
                <a:moveTo>
                  <a:pt x="2141448" y="8976779"/>
                </a:moveTo>
                <a:lnTo>
                  <a:pt x="2141270" y="8944839"/>
                </a:lnTo>
                <a:lnTo>
                  <a:pt x="2106803" y="8945029"/>
                </a:lnTo>
                <a:lnTo>
                  <a:pt x="2106980" y="8976970"/>
                </a:lnTo>
                <a:lnTo>
                  <a:pt x="2141448" y="8976779"/>
                </a:lnTo>
                <a:close/>
              </a:path>
              <a:path w="3531234" h="10893425">
                <a:moveTo>
                  <a:pt x="2144979" y="9615411"/>
                </a:moveTo>
                <a:lnTo>
                  <a:pt x="2144801" y="9583483"/>
                </a:lnTo>
                <a:lnTo>
                  <a:pt x="2110346" y="9583674"/>
                </a:lnTo>
                <a:lnTo>
                  <a:pt x="2110524" y="9615614"/>
                </a:lnTo>
                <a:lnTo>
                  <a:pt x="2144979" y="9615411"/>
                </a:lnTo>
                <a:close/>
              </a:path>
              <a:path w="3531234" h="10893425">
                <a:moveTo>
                  <a:pt x="2148509" y="10254056"/>
                </a:moveTo>
                <a:lnTo>
                  <a:pt x="2148344" y="10222128"/>
                </a:lnTo>
                <a:lnTo>
                  <a:pt x="2113877" y="10222319"/>
                </a:lnTo>
                <a:lnTo>
                  <a:pt x="2114054" y="10254247"/>
                </a:lnTo>
                <a:lnTo>
                  <a:pt x="2148509" y="10254056"/>
                </a:lnTo>
                <a:close/>
              </a:path>
              <a:path w="3531234" h="10893425">
                <a:moveTo>
                  <a:pt x="2152053" y="10892701"/>
                </a:moveTo>
                <a:lnTo>
                  <a:pt x="2151875" y="10860773"/>
                </a:lnTo>
                <a:lnTo>
                  <a:pt x="2117407" y="10860964"/>
                </a:lnTo>
                <a:lnTo>
                  <a:pt x="2117585" y="10892892"/>
                </a:lnTo>
                <a:lnTo>
                  <a:pt x="2152053" y="10892701"/>
                </a:lnTo>
                <a:close/>
              </a:path>
              <a:path w="3531234" h="10893425">
                <a:moveTo>
                  <a:pt x="2781300" y="31940"/>
                </a:moveTo>
                <a:lnTo>
                  <a:pt x="2781122" y="0"/>
                </a:lnTo>
                <a:lnTo>
                  <a:pt x="2746654" y="190"/>
                </a:lnTo>
                <a:lnTo>
                  <a:pt x="2746832" y="32131"/>
                </a:lnTo>
                <a:lnTo>
                  <a:pt x="2781300" y="31940"/>
                </a:lnTo>
                <a:close/>
              </a:path>
              <a:path w="3531234" h="10893425">
                <a:moveTo>
                  <a:pt x="2784830" y="670585"/>
                </a:moveTo>
                <a:lnTo>
                  <a:pt x="2784652" y="638644"/>
                </a:lnTo>
                <a:lnTo>
                  <a:pt x="2750197" y="638835"/>
                </a:lnTo>
                <a:lnTo>
                  <a:pt x="2750375" y="670775"/>
                </a:lnTo>
                <a:lnTo>
                  <a:pt x="2784830" y="670585"/>
                </a:lnTo>
                <a:close/>
              </a:path>
              <a:path w="3531234" h="10893425">
                <a:moveTo>
                  <a:pt x="2806027" y="4502442"/>
                </a:moveTo>
                <a:lnTo>
                  <a:pt x="2805849" y="4470514"/>
                </a:lnTo>
                <a:lnTo>
                  <a:pt x="2771394" y="4470705"/>
                </a:lnTo>
                <a:lnTo>
                  <a:pt x="2771571" y="4502632"/>
                </a:lnTo>
                <a:lnTo>
                  <a:pt x="2806027" y="4502442"/>
                </a:lnTo>
                <a:close/>
              </a:path>
              <a:path w="3531234" h="10893425">
                <a:moveTo>
                  <a:pt x="2809557" y="5141087"/>
                </a:moveTo>
                <a:lnTo>
                  <a:pt x="2809392" y="5109159"/>
                </a:lnTo>
                <a:lnTo>
                  <a:pt x="2774924" y="5109349"/>
                </a:lnTo>
                <a:lnTo>
                  <a:pt x="2775102" y="5141277"/>
                </a:lnTo>
                <a:lnTo>
                  <a:pt x="2809557" y="5141087"/>
                </a:lnTo>
                <a:close/>
              </a:path>
              <a:path w="3531234" h="10893425">
                <a:moveTo>
                  <a:pt x="2813100" y="5779732"/>
                </a:moveTo>
                <a:lnTo>
                  <a:pt x="2812923" y="5747804"/>
                </a:lnTo>
                <a:lnTo>
                  <a:pt x="2778455" y="5747994"/>
                </a:lnTo>
                <a:lnTo>
                  <a:pt x="2778633" y="5779922"/>
                </a:lnTo>
                <a:lnTo>
                  <a:pt x="2813100" y="5779732"/>
                </a:lnTo>
                <a:close/>
              </a:path>
              <a:path w="3531234" h="10893425">
                <a:moveTo>
                  <a:pt x="2816631" y="6418377"/>
                </a:moveTo>
                <a:lnTo>
                  <a:pt x="2816453" y="6386449"/>
                </a:lnTo>
                <a:lnTo>
                  <a:pt x="2781985" y="6386639"/>
                </a:lnTo>
                <a:lnTo>
                  <a:pt x="2782163" y="6418567"/>
                </a:lnTo>
                <a:lnTo>
                  <a:pt x="2816631" y="6418377"/>
                </a:lnTo>
                <a:close/>
              </a:path>
              <a:path w="3531234" h="10893425">
                <a:moveTo>
                  <a:pt x="2820162" y="7057022"/>
                </a:moveTo>
                <a:lnTo>
                  <a:pt x="2819984" y="7025094"/>
                </a:lnTo>
                <a:lnTo>
                  <a:pt x="2785529" y="7025284"/>
                </a:lnTo>
                <a:lnTo>
                  <a:pt x="2785694" y="7057212"/>
                </a:lnTo>
                <a:lnTo>
                  <a:pt x="2820162" y="7057022"/>
                </a:lnTo>
                <a:close/>
              </a:path>
              <a:path w="3531234" h="10893425">
                <a:moveTo>
                  <a:pt x="2823692" y="7695666"/>
                </a:moveTo>
                <a:lnTo>
                  <a:pt x="2823514" y="7663739"/>
                </a:lnTo>
                <a:lnTo>
                  <a:pt x="2789059" y="7663929"/>
                </a:lnTo>
                <a:lnTo>
                  <a:pt x="2789237" y="7695857"/>
                </a:lnTo>
                <a:lnTo>
                  <a:pt x="2823692" y="7695666"/>
                </a:lnTo>
                <a:close/>
              </a:path>
              <a:path w="3531234" h="10893425">
                <a:moveTo>
                  <a:pt x="2827223" y="8334311"/>
                </a:moveTo>
                <a:lnTo>
                  <a:pt x="2827058" y="8302384"/>
                </a:lnTo>
                <a:lnTo>
                  <a:pt x="2792590" y="8302574"/>
                </a:lnTo>
                <a:lnTo>
                  <a:pt x="2792768" y="8334502"/>
                </a:lnTo>
                <a:lnTo>
                  <a:pt x="2827223" y="8334311"/>
                </a:lnTo>
                <a:close/>
              </a:path>
              <a:path w="3531234" h="10893425">
                <a:moveTo>
                  <a:pt x="2830766" y="8972956"/>
                </a:moveTo>
                <a:lnTo>
                  <a:pt x="2830588" y="8941029"/>
                </a:lnTo>
                <a:lnTo>
                  <a:pt x="2796121" y="8941219"/>
                </a:lnTo>
                <a:lnTo>
                  <a:pt x="2796298" y="8973147"/>
                </a:lnTo>
                <a:lnTo>
                  <a:pt x="2830766" y="8972956"/>
                </a:lnTo>
                <a:close/>
              </a:path>
              <a:path w="3531234" h="10893425">
                <a:moveTo>
                  <a:pt x="2834297" y="9611601"/>
                </a:moveTo>
                <a:lnTo>
                  <a:pt x="2834119" y="9579673"/>
                </a:lnTo>
                <a:lnTo>
                  <a:pt x="2799651" y="9579864"/>
                </a:lnTo>
                <a:lnTo>
                  <a:pt x="2799829" y="9611792"/>
                </a:lnTo>
                <a:lnTo>
                  <a:pt x="2834297" y="9611601"/>
                </a:lnTo>
                <a:close/>
              </a:path>
              <a:path w="3531234" h="10893425">
                <a:moveTo>
                  <a:pt x="2837827" y="10250246"/>
                </a:moveTo>
                <a:lnTo>
                  <a:pt x="2837650" y="10218318"/>
                </a:lnTo>
                <a:lnTo>
                  <a:pt x="2803194" y="10218509"/>
                </a:lnTo>
                <a:lnTo>
                  <a:pt x="2803360" y="10250437"/>
                </a:lnTo>
                <a:lnTo>
                  <a:pt x="2837827" y="10250246"/>
                </a:lnTo>
                <a:close/>
              </a:path>
              <a:path w="3531234" h="10893425">
                <a:moveTo>
                  <a:pt x="2841358" y="10888891"/>
                </a:moveTo>
                <a:lnTo>
                  <a:pt x="2841180" y="10856963"/>
                </a:lnTo>
                <a:lnTo>
                  <a:pt x="2806725" y="10857154"/>
                </a:lnTo>
                <a:lnTo>
                  <a:pt x="2806903" y="10889082"/>
                </a:lnTo>
                <a:lnTo>
                  <a:pt x="2841358" y="10888891"/>
                </a:lnTo>
                <a:close/>
              </a:path>
              <a:path w="3531234" h="10893425">
                <a:moveTo>
                  <a:pt x="3502418" y="5775922"/>
                </a:moveTo>
                <a:lnTo>
                  <a:pt x="3502241" y="5743994"/>
                </a:lnTo>
                <a:lnTo>
                  <a:pt x="3467773" y="5744184"/>
                </a:lnTo>
                <a:lnTo>
                  <a:pt x="3467951" y="5776112"/>
                </a:lnTo>
                <a:lnTo>
                  <a:pt x="3502418" y="5775922"/>
                </a:lnTo>
                <a:close/>
              </a:path>
              <a:path w="3531234" h="10893425">
                <a:moveTo>
                  <a:pt x="3505949" y="6414567"/>
                </a:moveTo>
                <a:lnTo>
                  <a:pt x="3505771" y="6382639"/>
                </a:lnTo>
                <a:lnTo>
                  <a:pt x="3471303" y="6382829"/>
                </a:lnTo>
                <a:lnTo>
                  <a:pt x="3471481" y="6414757"/>
                </a:lnTo>
                <a:lnTo>
                  <a:pt x="3505949" y="6414567"/>
                </a:lnTo>
                <a:close/>
              </a:path>
              <a:path w="3531234" h="10893425">
                <a:moveTo>
                  <a:pt x="3509480" y="7053212"/>
                </a:moveTo>
                <a:lnTo>
                  <a:pt x="3509302" y="7021284"/>
                </a:lnTo>
                <a:lnTo>
                  <a:pt x="3474834" y="7021474"/>
                </a:lnTo>
                <a:lnTo>
                  <a:pt x="3475012" y="7053402"/>
                </a:lnTo>
                <a:lnTo>
                  <a:pt x="3509480" y="7053212"/>
                </a:lnTo>
                <a:close/>
              </a:path>
              <a:path w="3531234" h="10893425">
                <a:moveTo>
                  <a:pt x="3513010" y="7691856"/>
                </a:moveTo>
                <a:lnTo>
                  <a:pt x="3512832" y="7659929"/>
                </a:lnTo>
                <a:lnTo>
                  <a:pt x="3478365" y="7660119"/>
                </a:lnTo>
                <a:lnTo>
                  <a:pt x="3478542" y="7692047"/>
                </a:lnTo>
                <a:lnTo>
                  <a:pt x="3513010" y="7691856"/>
                </a:lnTo>
                <a:close/>
              </a:path>
              <a:path w="3531234" h="10893425">
                <a:moveTo>
                  <a:pt x="3516541" y="8330501"/>
                </a:moveTo>
                <a:lnTo>
                  <a:pt x="3516363" y="8298574"/>
                </a:lnTo>
                <a:lnTo>
                  <a:pt x="3481908" y="8298764"/>
                </a:lnTo>
                <a:lnTo>
                  <a:pt x="3482086" y="8330692"/>
                </a:lnTo>
                <a:lnTo>
                  <a:pt x="3516541" y="8330501"/>
                </a:lnTo>
                <a:close/>
              </a:path>
              <a:path w="3531234" h="10893425">
                <a:moveTo>
                  <a:pt x="3520084" y="8969146"/>
                </a:moveTo>
                <a:lnTo>
                  <a:pt x="3519906" y="8937219"/>
                </a:lnTo>
                <a:lnTo>
                  <a:pt x="3485438" y="8937409"/>
                </a:lnTo>
                <a:lnTo>
                  <a:pt x="3485616" y="8969337"/>
                </a:lnTo>
                <a:lnTo>
                  <a:pt x="3520084" y="8969146"/>
                </a:lnTo>
                <a:close/>
              </a:path>
              <a:path w="3531234" h="10893425">
                <a:moveTo>
                  <a:pt x="3523615" y="9607791"/>
                </a:moveTo>
                <a:lnTo>
                  <a:pt x="3523437" y="9575863"/>
                </a:lnTo>
                <a:lnTo>
                  <a:pt x="3488969" y="9576054"/>
                </a:lnTo>
                <a:lnTo>
                  <a:pt x="3489147" y="9607982"/>
                </a:lnTo>
                <a:lnTo>
                  <a:pt x="3523615" y="9607791"/>
                </a:lnTo>
                <a:close/>
              </a:path>
              <a:path w="3531234" h="10893425">
                <a:moveTo>
                  <a:pt x="3527145" y="10246436"/>
                </a:moveTo>
                <a:lnTo>
                  <a:pt x="3526967" y="10214508"/>
                </a:lnTo>
                <a:lnTo>
                  <a:pt x="3492500" y="10214699"/>
                </a:lnTo>
                <a:lnTo>
                  <a:pt x="3492677" y="10246627"/>
                </a:lnTo>
                <a:lnTo>
                  <a:pt x="3527145" y="10246436"/>
                </a:lnTo>
                <a:close/>
              </a:path>
              <a:path w="3531234" h="10893425">
                <a:moveTo>
                  <a:pt x="3530676" y="10885081"/>
                </a:moveTo>
                <a:lnTo>
                  <a:pt x="3530498" y="10853153"/>
                </a:lnTo>
                <a:lnTo>
                  <a:pt x="3496030" y="10853344"/>
                </a:lnTo>
                <a:lnTo>
                  <a:pt x="3496208" y="10885272"/>
                </a:lnTo>
                <a:lnTo>
                  <a:pt x="3530676" y="10885081"/>
                </a:lnTo>
                <a:close/>
              </a:path>
            </a:pathLst>
          </a:custGeom>
          <a:solidFill>
            <a:srgbClr val="A46EDB">
              <a:alpha val="54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150211" y="169487"/>
            <a:ext cx="3576320" cy="10901045"/>
          </a:xfrm>
          <a:custGeom>
            <a:avLst/>
            <a:gdLst/>
            <a:ahLst/>
            <a:cxnLst/>
            <a:rect l="l" t="t" r="r" b="b"/>
            <a:pathLst>
              <a:path w="3576319" h="10901045">
                <a:moveTo>
                  <a:pt x="34645" y="47371"/>
                </a:moveTo>
                <a:lnTo>
                  <a:pt x="34467" y="15443"/>
                </a:lnTo>
                <a:lnTo>
                  <a:pt x="0" y="15633"/>
                </a:lnTo>
                <a:lnTo>
                  <a:pt x="177" y="47561"/>
                </a:lnTo>
                <a:lnTo>
                  <a:pt x="34645" y="47371"/>
                </a:lnTo>
                <a:close/>
              </a:path>
              <a:path w="3576319" h="10901045">
                <a:moveTo>
                  <a:pt x="38176" y="686015"/>
                </a:moveTo>
                <a:lnTo>
                  <a:pt x="37998" y="654088"/>
                </a:lnTo>
                <a:lnTo>
                  <a:pt x="3530" y="654278"/>
                </a:lnTo>
                <a:lnTo>
                  <a:pt x="3708" y="686206"/>
                </a:lnTo>
                <a:lnTo>
                  <a:pt x="38176" y="686015"/>
                </a:lnTo>
                <a:close/>
              </a:path>
              <a:path w="3576319" h="10901045">
                <a:moveTo>
                  <a:pt x="59372" y="4517885"/>
                </a:moveTo>
                <a:lnTo>
                  <a:pt x="59194" y="4485957"/>
                </a:lnTo>
                <a:lnTo>
                  <a:pt x="24739" y="4486148"/>
                </a:lnTo>
                <a:lnTo>
                  <a:pt x="24904" y="4518076"/>
                </a:lnTo>
                <a:lnTo>
                  <a:pt x="59372" y="4517885"/>
                </a:lnTo>
                <a:close/>
              </a:path>
              <a:path w="3576319" h="10901045">
                <a:moveTo>
                  <a:pt x="62903" y="5156530"/>
                </a:moveTo>
                <a:lnTo>
                  <a:pt x="62738" y="5124602"/>
                </a:lnTo>
                <a:lnTo>
                  <a:pt x="28270" y="5124793"/>
                </a:lnTo>
                <a:lnTo>
                  <a:pt x="28448" y="5156720"/>
                </a:lnTo>
                <a:lnTo>
                  <a:pt x="62903" y="5156530"/>
                </a:lnTo>
                <a:close/>
              </a:path>
              <a:path w="3576319" h="10901045">
                <a:moveTo>
                  <a:pt x="66446" y="5795175"/>
                </a:moveTo>
                <a:lnTo>
                  <a:pt x="66268" y="5763247"/>
                </a:lnTo>
                <a:lnTo>
                  <a:pt x="31800" y="5763438"/>
                </a:lnTo>
                <a:lnTo>
                  <a:pt x="31978" y="5795365"/>
                </a:lnTo>
                <a:lnTo>
                  <a:pt x="66446" y="5795175"/>
                </a:lnTo>
                <a:close/>
              </a:path>
              <a:path w="3576319" h="10901045">
                <a:moveTo>
                  <a:pt x="723950" y="43561"/>
                </a:moveTo>
                <a:lnTo>
                  <a:pt x="723785" y="11633"/>
                </a:lnTo>
                <a:lnTo>
                  <a:pt x="689317" y="11823"/>
                </a:lnTo>
                <a:lnTo>
                  <a:pt x="689495" y="43751"/>
                </a:lnTo>
                <a:lnTo>
                  <a:pt x="723950" y="43561"/>
                </a:lnTo>
                <a:close/>
              </a:path>
              <a:path w="3576319" h="10901045">
                <a:moveTo>
                  <a:pt x="727494" y="682205"/>
                </a:moveTo>
                <a:lnTo>
                  <a:pt x="727316" y="650278"/>
                </a:lnTo>
                <a:lnTo>
                  <a:pt x="692848" y="650468"/>
                </a:lnTo>
                <a:lnTo>
                  <a:pt x="693026" y="682396"/>
                </a:lnTo>
                <a:lnTo>
                  <a:pt x="727494" y="682205"/>
                </a:lnTo>
                <a:close/>
              </a:path>
              <a:path w="3576319" h="10901045">
                <a:moveTo>
                  <a:pt x="731024" y="1320850"/>
                </a:moveTo>
                <a:lnTo>
                  <a:pt x="730846" y="1288923"/>
                </a:lnTo>
                <a:lnTo>
                  <a:pt x="696379" y="1289113"/>
                </a:lnTo>
                <a:lnTo>
                  <a:pt x="696556" y="1321041"/>
                </a:lnTo>
                <a:lnTo>
                  <a:pt x="731024" y="1320850"/>
                </a:lnTo>
                <a:close/>
              </a:path>
              <a:path w="3576319" h="10901045">
                <a:moveTo>
                  <a:pt x="734555" y="1959495"/>
                </a:moveTo>
                <a:lnTo>
                  <a:pt x="734377" y="1927567"/>
                </a:lnTo>
                <a:lnTo>
                  <a:pt x="699909" y="1927758"/>
                </a:lnTo>
                <a:lnTo>
                  <a:pt x="700087" y="1959686"/>
                </a:lnTo>
                <a:lnTo>
                  <a:pt x="734555" y="1959495"/>
                </a:lnTo>
                <a:close/>
              </a:path>
              <a:path w="3576319" h="10901045">
                <a:moveTo>
                  <a:pt x="738085" y="2598140"/>
                </a:moveTo>
                <a:lnTo>
                  <a:pt x="737908" y="2566212"/>
                </a:lnTo>
                <a:lnTo>
                  <a:pt x="703453" y="2566403"/>
                </a:lnTo>
                <a:lnTo>
                  <a:pt x="703618" y="2598331"/>
                </a:lnTo>
                <a:lnTo>
                  <a:pt x="738085" y="2598140"/>
                </a:lnTo>
                <a:close/>
              </a:path>
              <a:path w="3576319" h="10901045">
                <a:moveTo>
                  <a:pt x="741616" y="3236785"/>
                </a:moveTo>
                <a:lnTo>
                  <a:pt x="741451" y="3204857"/>
                </a:lnTo>
                <a:lnTo>
                  <a:pt x="706983" y="3205048"/>
                </a:lnTo>
                <a:lnTo>
                  <a:pt x="707161" y="3236976"/>
                </a:lnTo>
                <a:lnTo>
                  <a:pt x="741616" y="3236785"/>
                </a:lnTo>
                <a:close/>
              </a:path>
              <a:path w="3576319" h="10901045">
                <a:moveTo>
                  <a:pt x="745159" y="3875430"/>
                </a:moveTo>
                <a:lnTo>
                  <a:pt x="744982" y="3843502"/>
                </a:lnTo>
                <a:lnTo>
                  <a:pt x="710514" y="3843693"/>
                </a:lnTo>
                <a:lnTo>
                  <a:pt x="710692" y="3875621"/>
                </a:lnTo>
                <a:lnTo>
                  <a:pt x="745159" y="3875430"/>
                </a:lnTo>
                <a:close/>
              </a:path>
              <a:path w="3576319" h="10901045">
                <a:moveTo>
                  <a:pt x="748690" y="4514075"/>
                </a:moveTo>
                <a:lnTo>
                  <a:pt x="748512" y="4482147"/>
                </a:lnTo>
                <a:lnTo>
                  <a:pt x="714044" y="4482338"/>
                </a:lnTo>
                <a:lnTo>
                  <a:pt x="714222" y="4514266"/>
                </a:lnTo>
                <a:lnTo>
                  <a:pt x="748690" y="4514075"/>
                </a:lnTo>
                <a:close/>
              </a:path>
              <a:path w="3576319" h="10901045">
                <a:moveTo>
                  <a:pt x="752221" y="5152720"/>
                </a:moveTo>
                <a:lnTo>
                  <a:pt x="752043" y="5120792"/>
                </a:lnTo>
                <a:lnTo>
                  <a:pt x="717575" y="5120983"/>
                </a:lnTo>
                <a:lnTo>
                  <a:pt x="717753" y="5152910"/>
                </a:lnTo>
                <a:lnTo>
                  <a:pt x="752221" y="5152720"/>
                </a:lnTo>
                <a:close/>
              </a:path>
              <a:path w="3576319" h="10901045">
                <a:moveTo>
                  <a:pt x="755751" y="5791365"/>
                </a:moveTo>
                <a:lnTo>
                  <a:pt x="755573" y="5759437"/>
                </a:lnTo>
                <a:lnTo>
                  <a:pt x="721106" y="5759628"/>
                </a:lnTo>
                <a:lnTo>
                  <a:pt x="721283" y="5791555"/>
                </a:lnTo>
                <a:lnTo>
                  <a:pt x="755751" y="5791365"/>
                </a:lnTo>
                <a:close/>
              </a:path>
              <a:path w="3576319" h="10901045">
                <a:moveTo>
                  <a:pt x="759282" y="6430010"/>
                </a:moveTo>
                <a:lnTo>
                  <a:pt x="759104" y="6398069"/>
                </a:lnTo>
                <a:lnTo>
                  <a:pt x="724649" y="6398260"/>
                </a:lnTo>
                <a:lnTo>
                  <a:pt x="724827" y="6430200"/>
                </a:lnTo>
                <a:lnTo>
                  <a:pt x="759282" y="6430010"/>
                </a:lnTo>
                <a:close/>
              </a:path>
              <a:path w="3576319" h="10901045">
                <a:moveTo>
                  <a:pt x="762825" y="7068655"/>
                </a:moveTo>
                <a:lnTo>
                  <a:pt x="762647" y="7036714"/>
                </a:lnTo>
                <a:lnTo>
                  <a:pt x="728179" y="7036905"/>
                </a:lnTo>
                <a:lnTo>
                  <a:pt x="728357" y="7068845"/>
                </a:lnTo>
                <a:lnTo>
                  <a:pt x="762825" y="7068655"/>
                </a:lnTo>
                <a:close/>
              </a:path>
              <a:path w="3576319" h="10901045">
                <a:moveTo>
                  <a:pt x="766356" y="7707300"/>
                </a:moveTo>
                <a:lnTo>
                  <a:pt x="766178" y="7675359"/>
                </a:lnTo>
                <a:lnTo>
                  <a:pt x="731710" y="7675550"/>
                </a:lnTo>
                <a:lnTo>
                  <a:pt x="731888" y="7707490"/>
                </a:lnTo>
                <a:lnTo>
                  <a:pt x="766356" y="7707300"/>
                </a:lnTo>
                <a:close/>
              </a:path>
              <a:path w="3576319" h="10901045">
                <a:moveTo>
                  <a:pt x="769886" y="8345945"/>
                </a:moveTo>
                <a:lnTo>
                  <a:pt x="769708" y="8314004"/>
                </a:lnTo>
                <a:lnTo>
                  <a:pt x="735241" y="8314195"/>
                </a:lnTo>
                <a:lnTo>
                  <a:pt x="735418" y="8346135"/>
                </a:lnTo>
                <a:lnTo>
                  <a:pt x="769886" y="8345945"/>
                </a:lnTo>
                <a:close/>
              </a:path>
              <a:path w="3576319" h="10901045">
                <a:moveTo>
                  <a:pt x="773417" y="8984590"/>
                </a:moveTo>
                <a:lnTo>
                  <a:pt x="773239" y="8952649"/>
                </a:lnTo>
                <a:lnTo>
                  <a:pt x="738771" y="8952840"/>
                </a:lnTo>
                <a:lnTo>
                  <a:pt x="738949" y="8984780"/>
                </a:lnTo>
                <a:lnTo>
                  <a:pt x="773417" y="8984590"/>
                </a:lnTo>
                <a:close/>
              </a:path>
              <a:path w="3576319" h="10901045">
                <a:moveTo>
                  <a:pt x="776947" y="9623234"/>
                </a:moveTo>
                <a:lnTo>
                  <a:pt x="776770" y="9591294"/>
                </a:lnTo>
                <a:lnTo>
                  <a:pt x="742315" y="9591484"/>
                </a:lnTo>
                <a:lnTo>
                  <a:pt x="742492" y="9623425"/>
                </a:lnTo>
                <a:lnTo>
                  <a:pt x="776947" y="9623234"/>
                </a:lnTo>
                <a:close/>
              </a:path>
              <a:path w="3576319" h="10901045">
                <a:moveTo>
                  <a:pt x="780491" y="10261879"/>
                </a:moveTo>
                <a:lnTo>
                  <a:pt x="780313" y="10229939"/>
                </a:lnTo>
                <a:lnTo>
                  <a:pt x="745845" y="10230129"/>
                </a:lnTo>
                <a:lnTo>
                  <a:pt x="746023" y="10262070"/>
                </a:lnTo>
                <a:lnTo>
                  <a:pt x="780491" y="10261879"/>
                </a:lnTo>
                <a:close/>
              </a:path>
              <a:path w="3576319" h="10901045">
                <a:moveTo>
                  <a:pt x="784021" y="10900524"/>
                </a:moveTo>
                <a:lnTo>
                  <a:pt x="783844" y="10868584"/>
                </a:lnTo>
                <a:lnTo>
                  <a:pt x="749376" y="10868774"/>
                </a:lnTo>
                <a:lnTo>
                  <a:pt x="749554" y="10900715"/>
                </a:lnTo>
                <a:lnTo>
                  <a:pt x="784021" y="10900524"/>
                </a:lnTo>
                <a:close/>
              </a:path>
              <a:path w="3576319" h="10901045">
                <a:moveTo>
                  <a:pt x="1447736" y="39560"/>
                </a:moveTo>
                <a:lnTo>
                  <a:pt x="1447558" y="7620"/>
                </a:lnTo>
                <a:lnTo>
                  <a:pt x="1413090" y="7810"/>
                </a:lnTo>
                <a:lnTo>
                  <a:pt x="1413268" y="39751"/>
                </a:lnTo>
                <a:lnTo>
                  <a:pt x="1447736" y="39560"/>
                </a:lnTo>
                <a:close/>
              </a:path>
              <a:path w="3576319" h="10901045">
                <a:moveTo>
                  <a:pt x="1451267" y="678205"/>
                </a:moveTo>
                <a:lnTo>
                  <a:pt x="1451089" y="646264"/>
                </a:lnTo>
                <a:lnTo>
                  <a:pt x="1416634" y="646455"/>
                </a:lnTo>
                <a:lnTo>
                  <a:pt x="1416799" y="678395"/>
                </a:lnTo>
                <a:lnTo>
                  <a:pt x="1451267" y="678205"/>
                </a:lnTo>
                <a:close/>
              </a:path>
              <a:path w="3576319" h="10901045">
                <a:moveTo>
                  <a:pt x="1454797" y="1316850"/>
                </a:moveTo>
                <a:lnTo>
                  <a:pt x="1454632" y="1284909"/>
                </a:lnTo>
                <a:lnTo>
                  <a:pt x="1420164" y="1285100"/>
                </a:lnTo>
                <a:lnTo>
                  <a:pt x="1420342" y="1317040"/>
                </a:lnTo>
                <a:lnTo>
                  <a:pt x="1454797" y="1316850"/>
                </a:lnTo>
                <a:close/>
              </a:path>
              <a:path w="3576319" h="10901045">
                <a:moveTo>
                  <a:pt x="1458341" y="1955495"/>
                </a:moveTo>
                <a:lnTo>
                  <a:pt x="1458163" y="1923554"/>
                </a:lnTo>
                <a:lnTo>
                  <a:pt x="1423695" y="1923745"/>
                </a:lnTo>
                <a:lnTo>
                  <a:pt x="1423873" y="1955685"/>
                </a:lnTo>
                <a:lnTo>
                  <a:pt x="1458341" y="1955495"/>
                </a:lnTo>
                <a:close/>
              </a:path>
              <a:path w="3576319" h="10901045">
                <a:moveTo>
                  <a:pt x="1461871" y="2594140"/>
                </a:moveTo>
                <a:lnTo>
                  <a:pt x="1461693" y="2562199"/>
                </a:lnTo>
                <a:lnTo>
                  <a:pt x="1427226" y="2562390"/>
                </a:lnTo>
                <a:lnTo>
                  <a:pt x="1427403" y="2594330"/>
                </a:lnTo>
                <a:lnTo>
                  <a:pt x="1461871" y="2594140"/>
                </a:lnTo>
                <a:close/>
              </a:path>
              <a:path w="3576319" h="10901045">
                <a:moveTo>
                  <a:pt x="1465402" y="3232785"/>
                </a:moveTo>
                <a:lnTo>
                  <a:pt x="1465224" y="3200844"/>
                </a:lnTo>
                <a:lnTo>
                  <a:pt x="1430756" y="3201035"/>
                </a:lnTo>
                <a:lnTo>
                  <a:pt x="1430934" y="3232975"/>
                </a:lnTo>
                <a:lnTo>
                  <a:pt x="1465402" y="3232785"/>
                </a:lnTo>
                <a:close/>
              </a:path>
              <a:path w="3576319" h="10901045">
                <a:moveTo>
                  <a:pt x="1468932" y="3871430"/>
                </a:moveTo>
                <a:lnTo>
                  <a:pt x="1468755" y="3839489"/>
                </a:lnTo>
                <a:lnTo>
                  <a:pt x="1434299" y="3839680"/>
                </a:lnTo>
                <a:lnTo>
                  <a:pt x="1434465" y="3871620"/>
                </a:lnTo>
                <a:lnTo>
                  <a:pt x="1468932" y="3871430"/>
                </a:lnTo>
                <a:close/>
              </a:path>
              <a:path w="3576319" h="10901045">
                <a:moveTo>
                  <a:pt x="1472463" y="4510075"/>
                </a:moveTo>
                <a:lnTo>
                  <a:pt x="1472285" y="4478134"/>
                </a:lnTo>
                <a:lnTo>
                  <a:pt x="1437830" y="4478325"/>
                </a:lnTo>
                <a:lnTo>
                  <a:pt x="1438008" y="4510265"/>
                </a:lnTo>
                <a:lnTo>
                  <a:pt x="1472463" y="4510075"/>
                </a:lnTo>
                <a:close/>
              </a:path>
              <a:path w="3576319" h="10901045">
                <a:moveTo>
                  <a:pt x="1476006" y="5148719"/>
                </a:moveTo>
                <a:lnTo>
                  <a:pt x="1475828" y="5116779"/>
                </a:lnTo>
                <a:lnTo>
                  <a:pt x="1441361" y="5116969"/>
                </a:lnTo>
                <a:lnTo>
                  <a:pt x="1441538" y="5148910"/>
                </a:lnTo>
                <a:lnTo>
                  <a:pt x="1476006" y="5148719"/>
                </a:lnTo>
                <a:close/>
              </a:path>
              <a:path w="3576319" h="10901045">
                <a:moveTo>
                  <a:pt x="1479537" y="5787364"/>
                </a:moveTo>
                <a:lnTo>
                  <a:pt x="1479359" y="5755424"/>
                </a:lnTo>
                <a:lnTo>
                  <a:pt x="1444891" y="5755614"/>
                </a:lnTo>
                <a:lnTo>
                  <a:pt x="1445069" y="5787555"/>
                </a:lnTo>
                <a:lnTo>
                  <a:pt x="1479537" y="5787364"/>
                </a:lnTo>
                <a:close/>
              </a:path>
              <a:path w="3576319" h="10901045">
                <a:moveTo>
                  <a:pt x="1483067" y="6426009"/>
                </a:moveTo>
                <a:lnTo>
                  <a:pt x="1482890" y="6394069"/>
                </a:lnTo>
                <a:lnTo>
                  <a:pt x="1448422" y="6394259"/>
                </a:lnTo>
                <a:lnTo>
                  <a:pt x="1448600" y="6426200"/>
                </a:lnTo>
                <a:lnTo>
                  <a:pt x="1483067" y="6426009"/>
                </a:lnTo>
                <a:close/>
              </a:path>
              <a:path w="3576319" h="10901045">
                <a:moveTo>
                  <a:pt x="1486598" y="7064654"/>
                </a:moveTo>
                <a:lnTo>
                  <a:pt x="1486420" y="7032714"/>
                </a:lnTo>
                <a:lnTo>
                  <a:pt x="1451952" y="7032904"/>
                </a:lnTo>
                <a:lnTo>
                  <a:pt x="1452130" y="7064845"/>
                </a:lnTo>
                <a:lnTo>
                  <a:pt x="1486598" y="7064654"/>
                </a:lnTo>
                <a:close/>
              </a:path>
              <a:path w="3576319" h="10901045">
                <a:moveTo>
                  <a:pt x="1490129" y="7703299"/>
                </a:moveTo>
                <a:lnTo>
                  <a:pt x="1489951" y="7671359"/>
                </a:lnTo>
                <a:lnTo>
                  <a:pt x="1455496" y="7671549"/>
                </a:lnTo>
                <a:lnTo>
                  <a:pt x="1455674" y="7703490"/>
                </a:lnTo>
                <a:lnTo>
                  <a:pt x="1490129" y="7703299"/>
                </a:lnTo>
                <a:close/>
              </a:path>
              <a:path w="3576319" h="10901045">
                <a:moveTo>
                  <a:pt x="1493672" y="8341931"/>
                </a:moveTo>
                <a:lnTo>
                  <a:pt x="1493494" y="8310004"/>
                </a:lnTo>
                <a:lnTo>
                  <a:pt x="1459026" y="8310194"/>
                </a:lnTo>
                <a:lnTo>
                  <a:pt x="1459204" y="8342122"/>
                </a:lnTo>
                <a:lnTo>
                  <a:pt x="1493672" y="8341931"/>
                </a:lnTo>
                <a:close/>
              </a:path>
              <a:path w="3576319" h="10901045">
                <a:moveTo>
                  <a:pt x="1497203" y="8980576"/>
                </a:moveTo>
                <a:lnTo>
                  <a:pt x="1497025" y="8948649"/>
                </a:lnTo>
                <a:lnTo>
                  <a:pt x="1462557" y="8948839"/>
                </a:lnTo>
                <a:lnTo>
                  <a:pt x="1462735" y="8980767"/>
                </a:lnTo>
                <a:lnTo>
                  <a:pt x="1497203" y="8980576"/>
                </a:lnTo>
                <a:close/>
              </a:path>
              <a:path w="3576319" h="10901045">
                <a:moveTo>
                  <a:pt x="1500733" y="9619221"/>
                </a:moveTo>
                <a:lnTo>
                  <a:pt x="1500555" y="9587293"/>
                </a:lnTo>
                <a:lnTo>
                  <a:pt x="1466088" y="9587484"/>
                </a:lnTo>
                <a:lnTo>
                  <a:pt x="1466265" y="9619412"/>
                </a:lnTo>
                <a:lnTo>
                  <a:pt x="1500733" y="9619221"/>
                </a:lnTo>
                <a:close/>
              </a:path>
              <a:path w="3576319" h="10901045">
                <a:moveTo>
                  <a:pt x="1504264" y="10257866"/>
                </a:moveTo>
                <a:lnTo>
                  <a:pt x="1504086" y="10225938"/>
                </a:lnTo>
                <a:lnTo>
                  <a:pt x="1469618" y="10226129"/>
                </a:lnTo>
                <a:lnTo>
                  <a:pt x="1469796" y="10258057"/>
                </a:lnTo>
                <a:lnTo>
                  <a:pt x="1504264" y="10257866"/>
                </a:lnTo>
                <a:close/>
              </a:path>
              <a:path w="3576319" h="10901045">
                <a:moveTo>
                  <a:pt x="1507794" y="10896511"/>
                </a:moveTo>
                <a:lnTo>
                  <a:pt x="1507617" y="10864583"/>
                </a:lnTo>
                <a:lnTo>
                  <a:pt x="1473161" y="10864774"/>
                </a:lnTo>
                <a:lnTo>
                  <a:pt x="1473339" y="10896702"/>
                </a:lnTo>
                <a:lnTo>
                  <a:pt x="1507794" y="10896511"/>
                </a:lnTo>
                <a:close/>
              </a:path>
              <a:path w="3576319" h="10901045">
                <a:moveTo>
                  <a:pt x="2137054" y="35750"/>
                </a:moveTo>
                <a:lnTo>
                  <a:pt x="2136876" y="3810"/>
                </a:lnTo>
                <a:lnTo>
                  <a:pt x="2102408" y="4000"/>
                </a:lnTo>
                <a:lnTo>
                  <a:pt x="2102586" y="35941"/>
                </a:lnTo>
                <a:lnTo>
                  <a:pt x="2137054" y="35750"/>
                </a:lnTo>
                <a:close/>
              </a:path>
              <a:path w="3576319" h="10901045">
                <a:moveTo>
                  <a:pt x="2140585" y="674382"/>
                </a:moveTo>
                <a:lnTo>
                  <a:pt x="2140407" y="642454"/>
                </a:lnTo>
                <a:lnTo>
                  <a:pt x="2105939" y="642645"/>
                </a:lnTo>
                <a:lnTo>
                  <a:pt x="2106117" y="674573"/>
                </a:lnTo>
                <a:lnTo>
                  <a:pt x="2140585" y="674382"/>
                </a:lnTo>
                <a:close/>
              </a:path>
              <a:path w="3576319" h="10901045">
                <a:moveTo>
                  <a:pt x="2144115" y="1313040"/>
                </a:moveTo>
                <a:lnTo>
                  <a:pt x="2143937" y="1281099"/>
                </a:lnTo>
                <a:lnTo>
                  <a:pt x="2109470" y="1281290"/>
                </a:lnTo>
                <a:lnTo>
                  <a:pt x="2109647" y="1313230"/>
                </a:lnTo>
                <a:lnTo>
                  <a:pt x="2144115" y="1313040"/>
                </a:lnTo>
                <a:close/>
              </a:path>
              <a:path w="3576319" h="10901045">
                <a:moveTo>
                  <a:pt x="2147646" y="1951672"/>
                </a:moveTo>
                <a:lnTo>
                  <a:pt x="2147468" y="1919744"/>
                </a:lnTo>
                <a:lnTo>
                  <a:pt x="2113013" y="1919935"/>
                </a:lnTo>
                <a:lnTo>
                  <a:pt x="2113178" y="1951863"/>
                </a:lnTo>
                <a:lnTo>
                  <a:pt x="2147646" y="1951672"/>
                </a:lnTo>
                <a:close/>
              </a:path>
              <a:path w="3576319" h="10901045">
                <a:moveTo>
                  <a:pt x="2151176" y="2590317"/>
                </a:moveTo>
                <a:lnTo>
                  <a:pt x="2151011" y="2558389"/>
                </a:lnTo>
                <a:lnTo>
                  <a:pt x="2116544" y="2558580"/>
                </a:lnTo>
                <a:lnTo>
                  <a:pt x="2116721" y="2590508"/>
                </a:lnTo>
                <a:lnTo>
                  <a:pt x="2151176" y="2590317"/>
                </a:lnTo>
                <a:close/>
              </a:path>
              <a:path w="3576319" h="10901045">
                <a:moveTo>
                  <a:pt x="2154720" y="3228962"/>
                </a:moveTo>
                <a:lnTo>
                  <a:pt x="2154542" y="3197034"/>
                </a:lnTo>
                <a:lnTo>
                  <a:pt x="2120074" y="3197225"/>
                </a:lnTo>
                <a:lnTo>
                  <a:pt x="2120252" y="3229152"/>
                </a:lnTo>
                <a:lnTo>
                  <a:pt x="2154720" y="3228962"/>
                </a:lnTo>
                <a:close/>
              </a:path>
              <a:path w="3576319" h="10901045">
                <a:moveTo>
                  <a:pt x="2158250" y="3867607"/>
                </a:moveTo>
                <a:lnTo>
                  <a:pt x="2158073" y="3835679"/>
                </a:lnTo>
                <a:lnTo>
                  <a:pt x="2123605" y="3835870"/>
                </a:lnTo>
                <a:lnTo>
                  <a:pt x="2123783" y="3867797"/>
                </a:lnTo>
                <a:lnTo>
                  <a:pt x="2158250" y="3867607"/>
                </a:lnTo>
                <a:close/>
              </a:path>
              <a:path w="3576319" h="10901045">
                <a:moveTo>
                  <a:pt x="2182977" y="8338121"/>
                </a:moveTo>
                <a:lnTo>
                  <a:pt x="2182799" y="8306194"/>
                </a:lnTo>
                <a:lnTo>
                  <a:pt x="2148332" y="8306384"/>
                </a:lnTo>
                <a:lnTo>
                  <a:pt x="2148509" y="8338312"/>
                </a:lnTo>
                <a:lnTo>
                  <a:pt x="2182977" y="8338121"/>
                </a:lnTo>
                <a:close/>
              </a:path>
              <a:path w="3576319" h="10901045">
                <a:moveTo>
                  <a:pt x="2186508" y="8976766"/>
                </a:moveTo>
                <a:lnTo>
                  <a:pt x="2186343" y="8944839"/>
                </a:lnTo>
                <a:lnTo>
                  <a:pt x="2151875" y="8945029"/>
                </a:lnTo>
                <a:lnTo>
                  <a:pt x="2152053" y="8976957"/>
                </a:lnTo>
                <a:lnTo>
                  <a:pt x="2186508" y="8976766"/>
                </a:lnTo>
                <a:close/>
              </a:path>
              <a:path w="3576319" h="10901045">
                <a:moveTo>
                  <a:pt x="2190051" y="9615411"/>
                </a:moveTo>
                <a:lnTo>
                  <a:pt x="2189873" y="9583483"/>
                </a:lnTo>
                <a:lnTo>
                  <a:pt x="2155406" y="9583674"/>
                </a:lnTo>
                <a:lnTo>
                  <a:pt x="2155583" y="9615602"/>
                </a:lnTo>
                <a:lnTo>
                  <a:pt x="2190051" y="9615411"/>
                </a:lnTo>
                <a:close/>
              </a:path>
              <a:path w="3576319" h="10901045">
                <a:moveTo>
                  <a:pt x="2193582" y="10254056"/>
                </a:moveTo>
                <a:lnTo>
                  <a:pt x="2193404" y="10222128"/>
                </a:lnTo>
                <a:lnTo>
                  <a:pt x="2158936" y="10222319"/>
                </a:lnTo>
                <a:lnTo>
                  <a:pt x="2159114" y="10254247"/>
                </a:lnTo>
                <a:lnTo>
                  <a:pt x="2193582" y="10254056"/>
                </a:lnTo>
                <a:close/>
              </a:path>
              <a:path w="3576319" h="10901045">
                <a:moveTo>
                  <a:pt x="2197112" y="10892701"/>
                </a:moveTo>
                <a:lnTo>
                  <a:pt x="2196935" y="10860773"/>
                </a:lnTo>
                <a:lnTo>
                  <a:pt x="2162467" y="10860964"/>
                </a:lnTo>
                <a:lnTo>
                  <a:pt x="2162645" y="10892892"/>
                </a:lnTo>
                <a:lnTo>
                  <a:pt x="2197112" y="10892701"/>
                </a:lnTo>
                <a:close/>
              </a:path>
              <a:path w="3576319" h="10901045">
                <a:moveTo>
                  <a:pt x="2826359" y="31927"/>
                </a:moveTo>
                <a:lnTo>
                  <a:pt x="2826194" y="0"/>
                </a:lnTo>
                <a:lnTo>
                  <a:pt x="2791726" y="190"/>
                </a:lnTo>
                <a:lnTo>
                  <a:pt x="2791904" y="32118"/>
                </a:lnTo>
                <a:lnTo>
                  <a:pt x="2826359" y="31927"/>
                </a:lnTo>
                <a:close/>
              </a:path>
              <a:path w="3576319" h="10901045">
                <a:moveTo>
                  <a:pt x="2829903" y="670572"/>
                </a:moveTo>
                <a:lnTo>
                  <a:pt x="2829725" y="638644"/>
                </a:lnTo>
                <a:lnTo>
                  <a:pt x="2795257" y="638835"/>
                </a:lnTo>
                <a:lnTo>
                  <a:pt x="2795435" y="670763"/>
                </a:lnTo>
                <a:lnTo>
                  <a:pt x="2829903" y="670572"/>
                </a:lnTo>
                <a:close/>
              </a:path>
              <a:path w="3576319" h="10901045">
                <a:moveTo>
                  <a:pt x="2833433" y="1309217"/>
                </a:moveTo>
                <a:lnTo>
                  <a:pt x="2833255" y="1277289"/>
                </a:lnTo>
                <a:lnTo>
                  <a:pt x="2798788" y="1277480"/>
                </a:lnTo>
                <a:lnTo>
                  <a:pt x="2798965" y="1309408"/>
                </a:lnTo>
                <a:lnTo>
                  <a:pt x="2833433" y="1309217"/>
                </a:lnTo>
                <a:close/>
              </a:path>
              <a:path w="3576319" h="10901045">
                <a:moveTo>
                  <a:pt x="2836964" y="1947862"/>
                </a:moveTo>
                <a:lnTo>
                  <a:pt x="2836786" y="1915934"/>
                </a:lnTo>
                <a:lnTo>
                  <a:pt x="2802318" y="1916125"/>
                </a:lnTo>
                <a:lnTo>
                  <a:pt x="2802496" y="1948053"/>
                </a:lnTo>
                <a:lnTo>
                  <a:pt x="2836964" y="1947862"/>
                </a:lnTo>
                <a:close/>
              </a:path>
              <a:path w="3576319" h="10901045">
                <a:moveTo>
                  <a:pt x="2840494" y="2586507"/>
                </a:moveTo>
                <a:lnTo>
                  <a:pt x="2840317" y="2554579"/>
                </a:lnTo>
                <a:lnTo>
                  <a:pt x="2805861" y="2554770"/>
                </a:lnTo>
                <a:lnTo>
                  <a:pt x="2806027" y="2586698"/>
                </a:lnTo>
                <a:lnTo>
                  <a:pt x="2840494" y="2586507"/>
                </a:lnTo>
                <a:close/>
              </a:path>
              <a:path w="3576319" h="10901045">
                <a:moveTo>
                  <a:pt x="2844025" y="3225152"/>
                </a:moveTo>
                <a:lnTo>
                  <a:pt x="2843860" y="3193224"/>
                </a:lnTo>
                <a:lnTo>
                  <a:pt x="2809392" y="3193415"/>
                </a:lnTo>
                <a:lnTo>
                  <a:pt x="2809570" y="3225342"/>
                </a:lnTo>
                <a:lnTo>
                  <a:pt x="2844025" y="3225152"/>
                </a:lnTo>
                <a:close/>
              </a:path>
              <a:path w="3576319" h="10901045">
                <a:moveTo>
                  <a:pt x="2847568" y="3863797"/>
                </a:moveTo>
                <a:lnTo>
                  <a:pt x="2847390" y="3831869"/>
                </a:lnTo>
                <a:lnTo>
                  <a:pt x="2812923" y="3832060"/>
                </a:lnTo>
                <a:lnTo>
                  <a:pt x="2813100" y="3863987"/>
                </a:lnTo>
                <a:lnTo>
                  <a:pt x="2847568" y="3863797"/>
                </a:lnTo>
                <a:close/>
              </a:path>
              <a:path w="3576319" h="10901045">
                <a:moveTo>
                  <a:pt x="2872295" y="8334311"/>
                </a:moveTo>
                <a:lnTo>
                  <a:pt x="2872117" y="8302384"/>
                </a:lnTo>
                <a:lnTo>
                  <a:pt x="2837650" y="8302574"/>
                </a:lnTo>
                <a:lnTo>
                  <a:pt x="2837827" y="8334502"/>
                </a:lnTo>
                <a:lnTo>
                  <a:pt x="2872295" y="8334311"/>
                </a:lnTo>
                <a:close/>
              </a:path>
              <a:path w="3576319" h="10901045">
                <a:moveTo>
                  <a:pt x="2875826" y="8972956"/>
                </a:moveTo>
                <a:lnTo>
                  <a:pt x="2875648" y="8941029"/>
                </a:lnTo>
                <a:lnTo>
                  <a:pt x="2841180" y="8941219"/>
                </a:lnTo>
                <a:lnTo>
                  <a:pt x="2841358" y="8973147"/>
                </a:lnTo>
                <a:lnTo>
                  <a:pt x="2875826" y="8972956"/>
                </a:lnTo>
                <a:close/>
              </a:path>
              <a:path w="3576319" h="10901045">
                <a:moveTo>
                  <a:pt x="2879356" y="9611601"/>
                </a:moveTo>
                <a:lnTo>
                  <a:pt x="2879179" y="9579673"/>
                </a:lnTo>
                <a:lnTo>
                  <a:pt x="2844723" y="9579864"/>
                </a:lnTo>
                <a:lnTo>
                  <a:pt x="2844901" y="9611792"/>
                </a:lnTo>
                <a:lnTo>
                  <a:pt x="2879356" y="9611601"/>
                </a:lnTo>
                <a:close/>
              </a:path>
              <a:path w="3576319" h="10901045">
                <a:moveTo>
                  <a:pt x="2882900" y="10250246"/>
                </a:moveTo>
                <a:lnTo>
                  <a:pt x="2882722" y="10218318"/>
                </a:lnTo>
                <a:lnTo>
                  <a:pt x="2848254" y="10218509"/>
                </a:lnTo>
                <a:lnTo>
                  <a:pt x="2848432" y="10250437"/>
                </a:lnTo>
                <a:lnTo>
                  <a:pt x="2882900" y="10250246"/>
                </a:lnTo>
                <a:close/>
              </a:path>
              <a:path w="3576319" h="10901045">
                <a:moveTo>
                  <a:pt x="2886430" y="10888891"/>
                </a:moveTo>
                <a:lnTo>
                  <a:pt x="2886252" y="10856963"/>
                </a:lnTo>
                <a:lnTo>
                  <a:pt x="2851785" y="10857154"/>
                </a:lnTo>
                <a:lnTo>
                  <a:pt x="2851962" y="10889082"/>
                </a:lnTo>
                <a:lnTo>
                  <a:pt x="2886430" y="10888891"/>
                </a:lnTo>
                <a:close/>
              </a:path>
              <a:path w="3576319" h="10901045">
                <a:moveTo>
                  <a:pt x="3540417" y="4498632"/>
                </a:moveTo>
                <a:lnTo>
                  <a:pt x="3540239" y="4466691"/>
                </a:lnTo>
                <a:lnTo>
                  <a:pt x="3505771" y="4466882"/>
                </a:lnTo>
                <a:lnTo>
                  <a:pt x="3505949" y="4498822"/>
                </a:lnTo>
                <a:lnTo>
                  <a:pt x="3540417" y="4498632"/>
                </a:lnTo>
                <a:close/>
              </a:path>
              <a:path w="3576319" h="10901045">
                <a:moveTo>
                  <a:pt x="3543947" y="5137277"/>
                </a:moveTo>
                <a:lnTo>
                  <a:pt x="3543770" y="5105336"/>
                </a:lnTo>
                <a:lnTo>
                  <a:pt x="3509302" y="5105527"/>
                </a:lnTo>
                <a:lnTo>
                  <a:pt x="3509480" y="5137467"/>
                </a:lnTo>
                <a:lnTo>
                  <a:pt x="3543947" y="5137277"/>
                </a:lnTo>
                <a:close/>
              </a:path>
              <a:path w="3576319" h="10901045">
                <a:moveTo>
                  <a:pt x="3547478" y="5775922"/>
                </a:moveTo>
                <a:lnTo>
                  <a:pt x="3547300" y="5743981"/>
                </a:lnTo>
                <a:lnTo>
                  <a:pt x="3512832" y="5744172"/>
                </a:lnTo>
                <a:lnTo>
                  <a:pt x="3513010" y="5776112"/>
                </a:lnTo>
                <a:lnTo>
                  <a:pt x="3547478" y="5775922"/>
                </a:lnTo>
                <a:close/>
              </a:path>
              <a:path w="3576319" h="10901045">
                <a:moveTo>
                  <a:pt x="3551009" y="6414567"/>
                </a:moveTo>
                <a:lnTo>
                  <a:pt x="3550831" y="6382626"/>
                </a:lnTo>
                <a:lnTo>
                  <a:pt x="3516363" y="6382817"/>
                </a:lnTo>
                <a:lnTo>
                  <a:pt x="3516541" y="6414757"/>
                </a:lnTo>
                <a:lnTo>
                  <a:pt x="3551009" y="6414567"/>
                </a:lnTo>
                <a:close/>
              </a:path>
              <a:path w="3576319" h="10901045">
                <a:moveTo>
                  <a:pt x="3572205" y="10246436"/>
                </a:moveTo>
                <a:lnTo>
                  <a:pt x="3572027" y="10214496"/>
                </a:lnTo>
                <a:lnTo>
                  <a:pt x="3537559" y="10214686"/>
                </a:lnTo>
                <a:lnTo>
                  <a:pt x="3537737" y="10246627"/>
                </a:lnTo>
                <a:lnTo>
                  <a:pt x="3572205" y="10246436"/>
                </a:lnTo>
                <a:close/>
              </a:path>
              <a:path w="3576319" h="10901045">
                <a:moveTo>
                  <a:pt x="3575735" y="10885081"/>
                </a:moveTo>
                <a:lnTo>
                  <a:pt x="3575570" y="10853141"/>
                </a:lnTo>
                <a:lnTo>
                  <a:pt x="3541103" y="10853331"/>
                </a:lnTo>
                <a:lnTo>
                  <a:pt x="3541280" y="10885272"/>
                </a:lnTo>
                <a:lnTo>
                  <a:pt x="3575735" y="10885081"/>
                </a:lnTo>
                <a:close/>
              </a:path>
            </a:pathLst>
          </a:custGeom>
          <a:solidFill>
            <a:srgbClr val="A46EDB">
              <a:alpha val="54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8631244" y="158044"/>
            <a:ext cx="1473835" cy="10893425"/>
          </a:xfrm>
          <a:custGeom>
            <a:avLst/>
            <a:gdLst/>
            <a:ahLst/>
            <a:cxnLst/>
            <a:rect l="l" t="t" r="r" b="b"/>
            <a:pathLst>
              <a:path w="1473834" h="10893425">
                <a:moveTo>
                  <a:pt x="34645" y="39560"/>
                </a:moveTo>
                <a:lnTo>
                  <a:pt x="34467" y="7632"/>
                </a:lnTo>
                <a:lnTo>
                  <a:pt x="0" y="7823"/>
                </a:lnTo>
                <a:lnTo>
                  <a:pt x="177" y="39751"/>
                </a:lnTo>
                <a:lnTo>
                  <a:pt x="34645" y="39560"/>
                </a:lnTo>
                <a:close/>
              </a:path>
              <a:path w="1473834" h="10893425">
                <a:moveTo>
                  <a:pt x="38176" y="678205"/>
                </a:moveTo>
                <a:lnTo>
                  <a:pt x="37998" y="646277"/>
                </a:lnTo>
                <a:lnTo>
                  <a:pt x="3543" y="646468"/>
                </a:lnTo>
                <a:lnTo>
                  <a:pt x="3708" y="678395"/>
                </a:lnTo>
                <a:lnTo>
                  <a:pt x="38176" y="678205"/>
                </a:lnTo>
                <a:close/>
              </a:path>
              <a:path w="1473834" h="10893425">
                <a:moveTo>
                  <a:pt x="48780" y="2594140"/>
                </a:moveTo>
                <a:lnTo>
                  <a:pt x="48602" y="2562199"/>
                </a:lnTo>
                <a:lnTo>
                  <a:pt x="14135" y="2562390"/>
                </a:lnTo>
                <a:lnTo>
                  <a:pt x="14312" y="2594330"/>
                </a:lnTo>
                <a:lnTo>
                  <a:pt x="48780" y="2594140"/>
                </a:lnTo>
                <a:close/>
              </a:path>
              <a:path w="1473834" h="10893425">
                <a:moveTo>
                  <a:pt x="52311" y="3232785"/>
                </a:moveTo>
                <a:lnTo>
                  <a:pt x="52133" y="3200857"/>
                </a:lnTo>
                <a:lnTo>
                  <a:pt x="17665" y="3201047"/>
                </a:lnTo>
                <a:lnTo>
                  <a:pt x="17843" y="3232975"/>
                </a:lnTo>
                <a:lnTo>
                  <a:pt x="52311" y="3232785"/>
                </a:lnTo>
                <a:close/>
              </a:path>
              <a:path w="1473834" h="10893425">
                <a:moveTo>
                  <a:pt x="55841" y="3871430"/>
                </a:moveTo>
                <a:lnTo>
                  <a:pt x="55664" y="3839489"/>
                </a:lnTo>
                <a:lnTo>
                  <a:pt x="21209" y="3839692"/>
                </a:lnTo>
                <a:lnTo>
                  <a:pt x="21374" y="3871620"/>
                </a:lnTo>
                <a:lnTo>
                  <a:pt x="55841" y="3871430"/>
                </a:lnTo>
                <a:close/>
              </a:path>
              <a:path w="1473834" h="10893425">
                <a:moveTo>
                  <a:pt x="59385" y="4510075"/>
                </a:moveTo>
                <a:lnTo>
                  <a:pt x="59207" y="4478134"/>
                </a:lnTo>
                <a:lnTo>
                  <a:pt x="24739" y="4478325"/>
                </a:lnTo>
                <a:lnTo>
                  <a:pt x="24917" y="4510265"/>
                </a:lnTo>
                <a:lnTo>
                  <a:pt x="59385" y="4510075"/>
                </a:lnTo>
                <a:close/>
              </a:path>
              <a:path w="1473834" h="10893425">
                <a:moveTo>
                  <a:pt x="723963" y="35750"/>
                </a:moveTo>
                <a:lnTo>
                  <a:pt x="723785" y="3810"/>
                </a:lnTo>
                <a:lnTo>
                  <a:pt x="689317" y="4000"/>
                </a:lnTo>
                <a:lnTo>
                  <a:pt x="689495" y="35941"/>
                </a:lnTo>
                <a:lnTo>
                  <a:pt x="723963" y="35750"/>
                </a:lnTo>
                <a:close/>
              </a:path>
              <a:path w="1473834" h="10893425">
                <a:moveTo>
                  <a:pt x="727494" y="674395"/>
                </a:moveTo>
                <a:lnTo>
                  <a:pt x="727316" y="642454"/>
                </a:lnTo>
                <a:lnTo>
                  <a:pt x="692848" y="642645"/>
                </a:lnTo>
                <a:lnTo>
                  <a:pt x="693026" y="674585"/>
                </a:lnTo>
                <a:lnTo>
                  <a:pt x="727494" y="674395"/>
                </a:lnTo>
                <a:close/>
              </a:path>
              <a:path w="1473834" h="10893425">
                <a:moveTo>
                  <a:pt x="738098" y="2590330"/>
                </a:moveTo>
                <a:lnTo>
                  <a:pt x="737920" y="2558389"/>
                </a:lnTo>
                <a:lnTo>
                  <a:pt x="703453" y="2558580"/>
                </a:lnTo>
                <a:lnTo>
                  <a:pt x="703630" y="2590520"/>
                </a:lnTo>
                <a:lnTo>
                  <a:pt x="738098" y="2590330"/>
                </a:lnTo>
                <a:close/>
              </a:path>
              <a:path w="1473834" h="10893425">
                <a:moveTo>
                  <a:pt x="741629" y="3228975"/>
                </a:moveTo>
                <a:lnTo>
                  <a:pt x="741451" y="3197034"/>
                </a:lnTo>
                <a:lnTo>
                  <a:pt x="706983" y="3197225"/>
                </a:lnTo>
                <a:lnTo>
                  <a:pt x="707161" y="3229165"/>
                </a:lnTo>
                <a:lnTo>
                  <a:pt x="741629" y="3228975"/>
                </a:lnTo>
                <a:close/>
              </a:path>
              <a:path w="1473834" h="10893425">
                <a:moveTo>
                  <a:pt x="745159" y="3867620"/>
                </a:moveTo>
                <a:lnTo>
                  <a:pt x="744982" y="3835679"/>
                </a:lnTo>
                <a:lnTo>
                  <a:pt x="710514" y="3835870"/>
                </a:lnTo>
                <a:lnTo>
                  <a:pt x="710692" y="3867810"/>
                </a:lnTo>
                <a:lnTo>
                  <a:pt x="745159" y="3867620"/>
                </a:lnTo>
                <a:close/>
              </a:path>
              <a:path w="1473834" h="10893425">
                <a:moveTo>
                  <a:pt x="748690" y="4506265"/>
                </a:moveTo>
                <a:lnTo>
                  <a:pt x="748512" y="4474324"/>
                </a:lnTo>
                <a:lnTo>
                  <a:pt x="714044" y="4474515"/>
                </a:lnTo>
                <a:lnTo>
                  <a:pt x="714222" y="4506455"/>
                </a:lnTo>
                <a:lnTo>
                  <a:pt x="748690" y="4506265"/>
                </a:lnTo>
                <a:close/>
              </a:path>
              <a:path w="1473834" h="10893425">
                <a:moveTo>
                  <a:pt x="752221" y="5144909"/>
                </a:moveTo>
                <a:lnTo>
                  <a:pt x="752043" y="5112969"/>
                </a:lnTo>
                <a:lnTo>
                  <a:pt x="717588" y="5113159"/>
                </a:lnTo>
                <a:lnTo>
                  <a:pt x="717765" y="5145100"/>
                </a:lnTo>
                <a:lnTo>
                  <a:pt x="752221" y="5144909"/>
                </a:lnTo>
                <a:close/>
              </a:path>
              <a:path w="1473834" h="10893425">
                <a:moveTo>
                  <a:pt x="755764" y="5783554"/>
                </a:moveTo>
                <a:lnTo>
                  <a:pt x="755586" y="5751614"/>
                </a:lnTo>
                <a:lnTo>
                  <a:pt x="721118" y="5751804"/>
                </a:lnTo>
                <a:lnTo>
                  <a:pt x="721296" y="5783745"/>
                </a:lnTo>
                <a:lnTo>
                  <a:pt x="755764" y="5783554"/>
                </a:lnTo>
                <a:close/>
              </a:path>
              <a:path w="1473834" h="10893425">
                <a:moveTo>
                  <a:pt x="759294" y="6422187"/>
                </a:moveTo>
                <a:lnTo>
                  <a:pt x="759117" y="6390259"/>
                </a:lnTo>
                <a:lnTo>
                  <a:pt x="724649" y="6390449"/>
                </a:lnTo>
                <a:lnTo>
                  <a:pt x="724827" y="6422377"/>
                </a:lnTo>
                <a:lnTo>
                  <a:pt x="759294" y="6422187"/>
                </a:lnTo>
                <a:close/>
              </a:path>
              <a:path w="1473834" h="10893425">
                <a:moveTo>
                  <a:pt x="762825" y="7060832"/>
                </a:moveTo>
                <a:lnTo>
                  <a:pt x="762647" y="7028904"/>
                </a:lnTo>
                <a:lnTo>
                  <a:pt x="728179" y="7029094"/>
                </a:lnTo>
                <a:lnTo>
                  <a:pt x="728357" y="7061035"/>
                </a:lnTo>
                <a:lnTo>
                  <a:pt x="762825" y="7060832"/>
                </a:lnTo>
                <a:close/>
              </a:path>
              <a:path w="1473834" h="10893425">
                <a:moveTo>
                  <a:pt x="780491" y="10254056"/>
                </a:moveTo>
                <a:lnTo>
                  <a:pt x="780313" y="10222128"/>
                </a:lnTo>
                <a:lnTo>
                  <a:pt x="745845" y="10222319"/>
                </a:lnTo>
                <a:lnTo>
                  <a:pt x="746023" y="10254247"/>
                </a:lnTo>
                <a:lnTo>
                  <a:pt x="780491" y="10254056"/>
                </a:lnTo>
                <a:close/>
              </a:path>
              <a:path w="1473834" h="10893425">
                <a:moveTo>
                  <a:pt x="784021" y="10892701"/>
                </a:moveTo>
                <a:lnTo>
                  <a:pt x="783844" y="10860773"/>
                </a:lnTo>
                <a:lnTo>
                  <a:pt x="749376" y="10860964"/>
                </a:lnTo>
                <a:lnTo>
                  <a:pt x="749554" y="10892892"/>
                </a:lnTo>
                <a:lnTo>
                  <a:pt x="784021" y="10892701"/>
                </a:lnTo>
                <a:close/>
              </a:path>
              <a:path w="1473834" h="10893425">
                <a:moveTo>
                  <a:pt x="1413281" y="31927"/>
                </a:moveTo>
                <a:lnTo>
                  <a:pt x="1413103" y="0"/>
                </a:lnTo>
                <a:lnTo>
                  <a:pt x="1378635" y="190"/>
                </a:lnTo>
                <a:lnTo>
                  <a:pt x="1378813" y="32131"/>
                </a:lnTo>
                <a:lnTo>
                  <a:pt x="1413281" y="31927"/>
                </a:lnTo>
                <a:close/>
              </a:path>
              <a:path w="1473834" h="10893425">
                <a:moveTo>
                  <a:pt x="1416812" y="670572"/>
                </a:moveTo>
                <a:lnTo>
                  <a:pt x="1416634" y="638644"/>
                </a:lnTo>
                <a:lnTo>
                  <a:pt x="1382166" y="638835"/>
                </a:lnTo>
                <a:lnTo>
                  <a:pt x="1382344" y="670763"/>
                </a:lnTo>
                <a:lnTo>
                  <a:pt x="1416812" y="670572"/>
                </a:lnTo>
                <a:close/>
              </a:path>
              <a:path w="1473834" h="10893425">
                <a:moveTo>
                  <a:pt x="1427403" y="2586507"/>
                </a:moveTo>
                <a:lnTo>
                  <a:pt x="1427226" y="2554579"/>
                </a:lnTo>
                <a:lnTo>
                  <a:pt x="1392770" y="2554770"/>
                </a:lnTo>
                <a:lnTo>
                  <a:pt x="1392948" y="2586698"/>
                </a:lnTo>
                <a:lnTo>
                  <a:pt x="1427403" y="2586507"/>
                </a:lnTo>
                <a:close/>
              </a:path>
              <a:path w="1473834" h="10893425">
                <a:moveTo>
                  <a:pt x="1430947" y="3225152"/>
                </a:moveTo>
                <a:lnTo>
                  <a:pt x="1430769" y="3193224"/>
                </a:lnTo>
                <a:lnTo>
                  <a:pt x="1396301" y="3193415"/>
                </a:lnTo>
                <a:lnTo>
                  <a:pt x="1396479" y="3225342"/>
                </a:lnTo>
                <a:lnTo>
                  <a:pt x="1430947" y="3225152"/>
                </a:lnTo>
                <a:close/>
              </a:path>
              <a:path w="1473834" h="10893425">
                <a:moveTo>
                  <a:pt x="1434477" y="3863797"/>
                </a:moveTo>
                <a:lnTo>
                  <a:pt x="1434299" y="3831869"/>
                </a:lnTo>
                <a:lnTo>
                  <a:pt x="1399832" y="3832060"/>
                </a:lnTo>
                <a:lnTo>
                  <a:pt x="1400009" y="3863987"/>
                </a:lnTo>
                <a:lnTo>
                  <a:pt x="1434477" y="3863797"/>
                </a:lnTo>
                <a:close/>
              </a:path>
              <a:path w="1473834" h="10893425">
                <a:moveTo>
                  <a:pt x="1438008" y="4502442"/>
                </a:moveTo>
                <a:lnTo>
                  <a:pt x="1437830" y="4470514"/>
                </a:lnTo>
                <a:lnTo>
                  <a:pt x="1403362" y="4470705"/>
                </a:lnTo>
                <a:lnTo>
                  <a:pt x="1403540" y="4502632"/>
                </a:lnTo>
                <a:lnTo>
                  <a:pt x="1438008" y="4502442"/>
                </a:lnTo>
                <a:close/>
              </a:path>
              <a:path w="1473834" h="10893425">
                <a:moveTo>
                  <a:pt x="1441538" y="5141087"/>
                </a:moveTo>
                <a:lnTo>
                  <a:pt x="1441361" y="5109159"/>
                </a:lnTo>
                <a:lnTo>
                  <a:pt x="1406893" y="5109349"/>
                </a:lnTo>
                <a:lnTo>
                  <a:pt x="1407071" y="5141277"/>
                </a:lnTo>
                <a:lnTo>
                  <a:pt x="1441538" y="5141087"/>
                </a:lnTo>
                <a:close/>
              </a:path>
              <a:path w="1473834" h="10893425">
                <a:moveTo>
                  <a:pt x="1445069" y="5779732"/>
                </a:moveTo>
                <a:lnTo>
                  <a:pt x="1444891" y="5747804"/>
                </a:lnTo>
                <a:lnTo>
                  <a:pt x="1410436" y="5747994"/>
                </a:lnTo>
                <a:lnTo>
                  <a:pt x="1410601" y="5779922"/>
                </a:lnTo>
                <a:lnTo>
                  <a:pt x="1445069" y="5779732"/>
                </a:lnTo>
                <a:close/>
              </a:path>
              <a:path w="1473834" h="10893425">
                <a:moveTo>
                  <a:pt x="1448600" y="6418377"/>
                </a:moveTo>
                <a:lnTo>
                  <a:pt x="1448422" y="6386449"/>
                </a:lnTo>
                <a:lnTo>
                  <a:pt x="1413967" y="6386639"/>
                </a:lnTo>
                <a:lnTo>
                  <a:pt x="1414145" y="6418567"/>
                </a:lnTo>
                <a:lnTo>
                  <a:pt x="1448600" y="6418377"/>
                </a:lnTo>
                <a:close/>
              </a:path>
              <a:path w="1473834" h="10893425">
                <a:moveTo>
                  <a:pt x="1452143" y="7057022"/>
                </a:moveTo>
                <a:lnTo>
                  <a:pt x="1451965" y="7025094"/>
                </a:lnTo>
                <a:lnTo>
                  <a:pt x="1417497" y="7025284"/>
                </a:lnTo>
                <a:lnTo>
                  <a:pt x="1417675" y="7057212"/>
                </a:lnTo>
                <a:lnTo>
                  <a:pt x="1452143" y="7057022"/>
                </a:lnTo>
                <a:close/>
              </a:path>
              <a:path w="1473834" h="10893425">
                <a:moveTo>
                  <a:pt x="1469809" y="10250246"/>
                </a:moveTo>
                <a:lnTo>
                  <a:pt x="1469631" y="10218318"/>
                </a:lnTo>
                <a:lnTo>
                  <a:pt x="1435163" y="10218509"/>
                </a:lnTo>
                <a:lnTo>
                  <a:pt x="1435341" y="10250437"/>
                </a:lnTo>
                <a:lnTo>
                  <a:pt x="1469809" y="10250246"/>
                </a:lnTo>
                <a:close/>
              </a:path>
              <a:path w="1473834" h="10893425">
                <a:moveTo>
                  <a:pt x="1473339" y="10888891"/>
                </a:moveTo>
                <a:lnTo>
                  <a:pt x="1473161" y="10856963"/>
                </a:lnTo>
                <a:lnTo>
                  <a:pt x="1438694" y="10857154"/>
                </a:lnTo>
                <a:lnTo>
                  <a:pt x="1438871" y="10889082"/>
                </a:lnTo>
                <a:lnTo>
                  <a:pt x="1473339" y="10888891"/>
                </a:lnTo>
                <a:close/>
              </a:path>
            </a:pathLst>
          </a:custGeom>
          <a:solidFill>
            <a:srgbClr val="A46EDB">
              <a:alpha val="5499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7582" y="1894246"/>
            <a:ext cx="835777" cy="664512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45088" y="4923869"/>
            <a:ext cx="587458" cy="58748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76581" y="4855363"/>
            <a:ext cx="724471" cy="724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735" cy="11308715"/>
            <a:chOff x="0" y="0"/>
            <a:chExt cx="2010473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2101" y="5060882"/>
              <a:ext cx="313432" cy="3134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088" y="4923869"/>
              <a:ext cx="587458" cy="58748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0607" y="5129388"/>
              <a:ext cx="176419" cy="1764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441" y="0"/>
              <a:ext cx="53462" cy="11308556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045393" y="2729759"/>
            <a:ext cx="16346805" cy="556260"/>
            <a:chOff x="2045393" y="2729759"/>
            <a:chExt cx="16346805" cy="55626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393" y="2729760"/>
              <a:ext cx="16346199" cy="55579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7276" y="2729759"/>
              <a:ext cx="16262433" cy="472027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2129778" y="8816066"/>
            <a:ext cx="16371569" cy="1640205"/>
            <a:chOff x="2129778" y="8816066"/>
            <a:chExt cx="16371569" cy="1640205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778" y="8816066"/>
              <a:ext cx="16371575" cy="16401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1661" y="8816066"/>
              <a:ext cx="16287808" cy="1556392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16247" y="759767"/>
            <a:ext cx="7868027" cy="103850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71385" y="3922624"/>
            <a:ext cx="10352911" cy="47202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71385" y="4947535"/>
            <a:ext cx="9668479" cy="46279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71385" y="5963211"/>
            <a:ext cx="9620378" cy="46279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42127" y="6926715"/>
            <a:ext cx="10223764" cy="11477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735" cy="11308715"/>
            <a:chOff x="0" y="0"/>
            <a:chExt cx="2010473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2100" y="5060882"/>
              <a:ext cx="313433" cy="3134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088" y="4923869"/>
              <a:ext cx="587458" cy="58748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0607" y="5129388"/>
              <a:ext cx="176420" cy="1764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441" y="0"/>
              <a:ext cx="53462" cy="11308556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045392" y="2499400"/>
            <a:ext cx="16457930" cy="549910"/>
            <a:chOff x="2045392" y="2499400"/>
            <a:chExt cx="16457930" cy="54991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392" y="2499400"/>
              <a:ext cx="16457887" cy="54963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7276" y="2499400"/>
              <a:ext cx="16374119" cy="465870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302578" y="8774183"/>
            <a:ext cx="18443575" cy="1640205"/>
            <a:chOff x="1302578" y="8774183"/>
            <a:chExt cx="18443575" cy="1640205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2578" y="8774183"/>
              <a:ext cx="18443220" cy="16401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4461" y="8774183"/>
              <a:ext cx="18359454" cy="1556392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23838" y="759767"/>
            <a:ext cx="6997507" cy="103850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13048" y="3515589"/>
            <a:ext cx="16267067" cy="93654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71385" y="4947535"/>
            <a:ext cx="8613271" cy="46279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71385" y="5953976"/>
            <a:ext cx="10503225" cy="47202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12828" y="6983923"/>
            <a:ext cx="10559282" cy="5002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735" cy="11308715"/>
            <a:chOff x="0" y="0"/>
            <a:chExt cx="2010473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2101" y="5060882"/>
              <a:ext cx="313432" cy="3134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088" y="4923869"/>
              <a:ext cx="587458" cy="58748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0607" y="5129388"/>
              <a:ext cx="176420" cy="1764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441" y="0"/>
              <a:ext cx="53462" cy="11308556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268674" y="2406033"/>
            <a:ext cx="15422880" cy="989965"/>
            <a:chOff x="2268674" y="2406033"/>
            <a:chExt cx="15422880" cy="98996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8674" y="2406033"/>
              <a:ext cx="15422448" cy="9896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557" y="2406033"/>
              <a:ext cx="15338681" cy="905907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647175" y="8764130"/>
            <a:ext cx="17826355" cy="1650364"/>
            <a:chOff x="1647175" y="8764130"/>
            <a:chExt cx="17826355" cy="1650364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7175" y="8764130"/>
              <a:ext cx="17826212" cy="164979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9058" y="8764274"/>
              <a:ext cx="17742444" cy="1565882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76772" y="759767"/>
            <a:ext cx="8509475" cy="1038502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48545" y="3706693"/>
            <a:ext cx="15701665" cy="114635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57018" y="5147717"/>
            <a:ext cx="11838855" cy="47202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57018" y="5963211"/>
            <a:ext cx="7601992" cy="46279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060474" y="6764035"/>
            <a:ext cx="10952926" cy="5079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735" cy="11308715"/>
            <a:chOff x="0" y="0"/>
            <a:chExt cx="2010473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2101" y="5060882"/>
              <a:ext cx="313432" cy="3134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088" y="4923869"/>
              <a:ext cx="587458" cy="58748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0607" y="5129388"/>
              <a:ext cx="176420" cy="1764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441" y="0"/>
              <a:ext cx="53462" cy="11308556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177944" y="759767"/>
            <a:ext cx="17481550" cy="10323830"/>
            <a:chOff x="2177944" y="759767"/>
            <a:chExt cx="17481550" cy="1032383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802" y="759767"/>
              <a:ext cx="5449646" cy="103850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7944" y="1769579"/>
              <a:ext cx="6177822" cy="449200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2070" y="2041822"/>
              <a:ext cx="5549569" cy="386375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481599" y="2031351"/>
              <a:ext cx="5570855" cy="3884929"/>
            </a:xfrm>
            <a:custGeom>
              <a:avLst/>
              <a:gdLst/>
              <a:ahLst/>
              <a:cxnLst/>
              <a:rect l="l" t="t" r="r" b="b"/>
              <a:pathLst>
                <a:path w="5570855" h="3884929">
                  <a:moveTo>
                    <a:pt x="450248" y="0"/>
                  </a:moveTo>
                  <a:lnTo>
                    <a:pt x="401188" y="2641"/>
                  </a:lnTo>
                  <a:lnTo>
                    <a:pt x="353131" y="10470"/>
                  </a:lnTo>
                  <a:lnTo>
                    <a:pt x="353346" y="10470"/>
                  </a:lnTo>
                  <a:lnTo>
                    <a:pt x="307934" y="22953"/>
                  </a:lnTo>
                  <a:lnTo>
                    <a:pt x="264289" y="40074"/>
                  </a:lnTo>
                  <a:lnTo>
                    <a:pt x="222999" y="61472"/>
                  </a:lnTo>
                  <a:lnTo>
                    <a:pt x="184337" y="86871"/>
                  </a:lnTo>
                  <a:lnTo>
                    <a:pt x="148579" y="115999"/>
                  </a:lnTo>
                  <a:lnTo>
                    <a:pt x="115999" y="148579"/>
                  </a:lnTo>
                  <a:lnTo>
                    <a:pt x="86871" y="184337"/>
                  </a:lnTo>
                  <a:lnTo>
                    <a:pt x="61472" y="222999"/>
                  </a:lnTo>
                  <a:lnTo>
                    <a:pt x="40074" y="264290"/>
                  </a:lnTo>
                  <a:lnTo>
                    <a:pt x="22953" y="307934"/>
                  </a:lnTo>
                  <a:lnTo>
                    <a:pt x="10384" y="353659"/>
                  </a:lnTo>
                  <a:lnTo>
                    <a:pt x="2641" y="401188"/>
                  </a:lnTo>
                  <a:lnTo>
                    <a:pt x="0" y="450248"/>
                  </a:lnTo>
                  <a:lnTo>
                    <a:pt x="0" y="3434450"/>
                  </a:lnTo>
                  <a:lnTo>
                    <a:pt x="2519" y="3481228"/>
                  </a:lnTo>
                  <a:lnTo>
                    <a:pt x="10384" y="3531039"/>
                  </a:lnTo>
                  <a:lnTo>
                    <a:pt x="22953" y="3576763"/>
                  </a:lnTo>
                  <a:lnTo>
                    <a:pt x="40074" y="3620408"/>
                  </a:lnTo>
                  <a:lnTo>
                    <a:pt x="61472" y="3661699"/>
                  </a:lnTo>
                  <a:lnTo>
                    <a:pt x="86871" y="3700360"/>
                  </a:lnTo>
                  <a:lnTo>
                    <a:pt x="115998" y="3736119"/>
                  </a:lnTo>
                  <a:lnTo>
                    <a:pt x="148579" y="3768699"/>
                  </a:lnTo>
                  <a:lnTo>
                    <a:pt x="184337" y="3797826"/>
                  </a:lnTo>
                  <a:lnTo>
                    <a:pt x="222999" y="3823226"/>
                  </a:lnTo>
                  <a:lnTo>
                    <a:pt x="264289" y="3844623"/>
                  </a:lnTo>
                  <a:lnTo>
                    <a:pt x="307934" y="3861744"/>
                  </a:lnTo>
                  <a:lnTo>
                    <a:pt x="353659" y="3874313"/>
                  </a:lnTo>
                  <a:lnTo>
                    <a:pt x="401188" y="3882056"/>
                  </a:lnTo>
                  <a:lnTo>
                    <a:pt x="450247" y="3884698"/>
                  </a:lnTo>
                  <a:lnTo>
                    <a:pt x="450247" y="3863756"/>
                  </a:lnTo>
                  <a:lnTo>
                    <a:pt x="403470" y="3861237"/>
                  </a:lnTo>
                  <a:lnTo>
                    <a:pt x="358151" y="3853854"/>
                  </a:lnTo>
                  <a:lnTo>
                    <a:pt x="314554" y="3841870"/>
                  </a:lnTo>
                  <a:lnTo>
                    <a:pt x="272939" y="3825546"/>
                  </a:lnTo>
                  <a:lnTo>
                    <a:pt x="233568" y="3805143"/>
                  </a:lnTo>
                  <a:lnTo>
                    <a:pt x="196705" y="3780925"/>
                  </a:lnTo>
                  <a:lnTo>
                    <a:pt x="162610" y="3753153"/>
                  </a:lnTo>
                  <a:lnTo>
                    <a:pt x="131545" y="3722088"/>
                  </a:lnTo>
                  <a:lnTo>
                    <a:pt x="103772" y="3687993"/>
                  </a:lnTo>
                  <a:lnTo>
                    <a:pt x="79554" y="3651129"/>
                  </a:lnTo>
                  <a:lnTo>
                    <a:pt x="59152" y="3611759"/>
                  </a:lnTo>
                  <a:lnTo>
                    <a:pt x="42828" y="3570144"/>
                  </a:lnTo>
                  <a:lnTo>
                    <a:pt x="30843" y="3526546"/>
                  </a:lnTo>
                  <a:lnTo>
                    <a:pt x="23460" y="3481228"/>
                  </a:lnTo>
                  <a:lnTo>
                    <a:pt x="20941" y="3434450"/>
                  </a:lnTo>
                  <a:lnTo>
                    <a:pt x="20941" y="450248"/>
                  </a:lnTo>
                  <a:lnTo>
                    <a:pt x="23460" y="403470"/>
                  </a:lnTo>
                  <a:lnTo>
                    <a:pt x="30843" y="358151"/>
                  </a:lnTo>
                  <a:lnTo>
                    <a:pt x="42828" y="314554"/>
                  </a:lnTo>
                  <a:lnTo>
                    <a:pt x="59152" y="272939"/>
                  </a:lnTo>
                  <a:lnTo>
                    <a:pt x="79554" y="233568"/>
                  </a:lnTo>
                  <a:lnTo>
                    <a:pt x="103772" y="196705"/>
                  </a:lnTo>
                  <a:lnTo>
                    <a:pt x="131545" y="162610"/>
                  </a:lnTo>
                  <a:lnTo>
                    <a:pt x="162610" y="131545"/>
                  </a:lnTo>
                  <a:lnTo>
                    <a:pt x="196705" y="103772"/>
                  </a:lnTo>
                  <a:lnTo>
                    <a:pt x="233568" y="79554"/>
                  </a:lnTo>
                  <a:lnTo>
                    <a:pt x="272939" y="59152"/>
                  </a:lnTo>
                  <a:lnTo>
                    <a:pt x="314554" y="42828"/>
                  </a:lnTo>
                  <a:lnTo>
                    <a:pt x="358151" y="30843"/>
                  </a:lnTo>
                  <a:lnTo>
                    <a:pt x="403470" y="23460"/>
                  </a:lnTo>
                  <a:lnTo>
                    <a:pt x="450248" y="20941"/>
                  </a:lnTo>
                  <a:lnTo>
                    <a:pt x="450248" y="0"/>
                  </a:lnTo>
                  <a:close/>
                </a:path>
                <a:path w="5570855" h="3884929">
                  <a:moveTo>
                    <a:pt x="5120262" y="3863756"/>
                  </a:moveTo>
                  <a:lnTo>
                    <a:pt x="450247" y="3863756"/>
                  </a:lnTo>
                  <a:lnTo>
                    <a:pt x="450247" y="3884698"/>
                  </a:lnTo>
                  <a:lnTo>
                    <a:pt x="5120262" y="3884698"/>
                  </a:lnTo>
                  <a:lnTo>
                    <a:pt x="5120262" y="3863756"/>
                  </a:lnTo>
                  <a:close/>
                </a:path>
                <a:path w="5570855" h="3884929">
                  <a:moveTo>
                    <a:pt x="5120262" y="0"/>
                  </a:moveTo>
                  <a:lnTo>
                    <a:pt x="5120262" y="20941"/>
                  </a:lnTo>
                  <a:lnTo>
                    <a:pt x="5167040" y="23460"/>
                  </a:lnTo>
                  <a:lnTo>
                    <a:pt x="5212359" y="30843"/>
                  </a:lnTo>
                  <a:lnTo>
                    <a:pt x="5255956" y="42828"/>
                  </a:lnTo>
                  <a:lnTo>
                    <a:pt x="5297571" y="59152"/>
                  </a:lnTo>
                  <a:lnTo>
                    <a:pt x="5336942" y="79554"/>
                  </a:lnTo>
                  <a:lnTo>
                    <a:pt x="5373805" y="103772"/>
                  </a:lnTo>
                  <a:lnTo>
                    <a:pt x="5407900" y="131545"/>
                  </a:lnTo>
                  <a:lnTo>
                    <a:pt x="5438965" y="162610"/>
                  </a:lnTo>
                  <a:lnTo>
                    <a:pt x="5466738" y="196705"/>
                  </a:lnTo>
                  <a:lnTo>
                    <a:pt x="5490956" y="233568"/>
                  </a:lnTo>
                  <a:lnTo>
                    <a:pt x="5511358" y="272939"/>
                  </a:lnTo>
                  <a:lnTo>
                    <a:pt x="5527682" y="314554"/>
                  </a:lnTo>
                  <a:lnTo>
                    <a:pt x="5539667" y="358151"/>
                  </a:lnTo>
                  <a:lnTo>
                    <a:pt x="5547050" y="403470"/>
                  </a:lnTo>
                  <a:lnTo>
                    <a:pt x="5549569" y="450248"/>
                  </a:lnTo>
                  <a:lnTo>
                    <a:pt x="5549569" y="3434450"/>
                  </a:lnTo>
                  <a:lnTo>
                    <a:pt x="5547050" y="3481228"/>
                  </a:lnTo>
                  <a:lnTo>
                    <a:pt x="5539667" y="3526546"/>
                  </a:lnTo>
                  <a:lnTo>
                    <a:pt x="5527682" y="3570144"/>
                  </a:lnTo>
                  <a:lnTo>
                    <a:pt x="5511358" y="3611759"/>
                  </a:lnTo>
                  <a:lnTo>
                    <a:pt x="5490956" y="3651129"/>
                  </a:lnTo>
                  <a:lnTo>
                    <a:pt x="5466738" y="3687993"/>
                  </a:lnTo>
                  <a:lnTo>
                    <a:pt x="5438965" y="3722088"/>
                  </a:lnTo>
                  <a:lnTo>
                    <a:pt x="5407900" y="3753153"/>
                  </a:lnTo>
                  <a:lnTo>
                    <a:pt x="5373805" y="3780925"/>
                  </a:lnTo>
                  <a:lnTo>
                    <a:pt x="5336942" y="3805143"/>
                  </a:lnTo>
                  <a:lnTo>
                    <a:pt x="5297571" y="3825546"/>
                  </a:lnTo>
                  <a:lnTo>
                    <a:pt x="5255956" y="3841870"/>
                  </a:lnTo>
                  <a:lnTo>
                    <a:pt x="5212359" y="3853854"/>
                  </a:lnTo>
                  <a:lnTo>
                    <a:pt x="5167040" y="3861237"/>
                  </a:lnTo>
                  <a:lnTo>
                    <a:pt x="5120262" y="3863756"/>
                  </a:lnTo>
                  <a:lnTo>
                    <a:pt x="5120262" y="3884698"/>
                  </a:lnTo>
                  <a:lnTo>
                    <a:pt x="5169322" y="3882056"/>
                  </a:lnTo>
                  <a:lnTo>
                    <a:pt x="5216851" y="3874313"/>
                  </a:lnTo>
                  <a:lnTo>
                    <a:pt x="5262576" y="3861744"/>
                  </a:lnTo>
                  <a:lnTo>
                    <a:pt x="5306220" y="3844623"/>
                  </a:lnTo>
                  <a:lnTo>
                    <a:pt x="5347511" y="3823226"/>
                  </a:lnTo>
                  <a:lnTo>
                    <a:pt x="5386173" y="3797826"/>
                  </a:lnTo>
                  <a:lnTo>
                    <a:pt x="5421931" y="3768699"/>
                  </a:lnTo>
                  <a:lnTo>
                    <a:pt x="5454511" y="3736119"/>
                  </a:lnTo>
                  <a:lnTo>
                    <a:pt x="5483639" y="3700360"/>
                  </a:lnTo>
                  <a:lnTo>
                    <a:pt x="5509038" y="3661699"/>
                  </a:lnTo>
                  <a:lnTo>
                    <a:pt x="5530436" y="3620408"/>
                  </a:lnTo>
                  <a:lnTo>
                    <a:pt x="5547557" y="3576763"/>
                  </a:lnTo>
                  <a:lnTo>
                    <a:pt x="5560126" y="3531039"/>
                  </a:lnTo>
                  <a:lnTo>
                    <a:pt x="5567869" y="3483509"/>
                  </a:lnTo>
                  <a:lnTo>
                    <a:pt x="5570511" y="3434450"/>
                  </a:lnTo>
                  <a:lnTo>
                    <a:pt x="5570511" y="450248"/>
                  </a:lnTo>
                  <a:lnTo>
                    <a:pt x="5567991" y="403470"/>
                  </a:lnTo>
                  <a:lnTo>
                    <a:pt x="5567869" y="401188"/>
                  </a:lnTo>
                  <a:lnTo>
                    <a:pt x="5560126" y="353659"/>
                  </a:lnTo>
                  <a:lnTo>
                    <a:pt x="5547557" y="307934"/>
                  </a:lnTo>
                  <a:lnTo>
                    <a:pt x="5530436" y="264290"/>
                  </a:lnTo>
                  <a:lnTo>
                    <a:pt x="5509038" y="222999"/>
                  </a:lnTo>
                  <a:lnTo>
                    <a:pt x="5483639" y="184337"/>
                  </a:lnTo>
                  <a:lnTo>
                    <a:pt x="5454512" y="148579"/>
                  </a:lnTo>
                  <a:lnTo>
                    <a:pt x="5421931" y="115999"/>
                  </a:lnTo>
                  <a:lnTo>
                    <a:pt x="5386173" y="86871"/>
                  </a:lnTo>
                  <a:lnTo>
                    <a:pt x="5347511" y="61472"/>
                  </a:lnTo>
                  <a:lnTo>
                    <a:pt x="5306221" y="40074"/>
                  </a:lnTo>
                  <a:lnTo>
                    <a:pt x="5262576" y="22953"/>
                  </a:lnTo>
                  <a:lnTo>
                    <a:pt x="5217164" y="10470"/>
                  </a:lnTo>
                  <a:lnTo>
                    <a:pt x="5217379" y="10470"/>
                  </a:lnTo>
                  <a:lnTo>
                    <a:pt x="5169322" y="2641"/>
                  </a:lnTo>
                  <a:lnTo>
                    <a:pt x="5120262" y="0"/>
                  </a:lnTo>
                  <a:close/>
                </a:path>
                <a:path w="5570855" h="3884929">
                  <a:moveTo>
                    <a:pt x="5120262" y="0"/>
                  </a:moveTo>
                  <a:lnTo>
                    <a:pt x="450248" y="0"/>
                  </a:lnTo>
                  <a:lnTo>
                    <a:pt x="450248" y="20941"/>
                  </a:lnTo>
                  <a:lnTo>
                    <a:pt x="5120262" y="20941"/>
                  </a:lnTo>
                  <a:lnTo>
                    <a:pt x="51202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481599" y="2031351"/>
              <a:ext cx="5570855" cy="3884929"/>
            </a:xfrm>
            <a:custGeom>
              <a:avLst/>
              <a:gdLst/>
              <a:ahLst/>
              <a:cxnLst/>
              <a:rect l="l" t="t" r="r" b="b"/>
              <a:pathLst>
                <a:path w="5570855" h="3884929">
                  <a:moveTo>
                    <a:pt x="450248" y="0"/>
                  </a:moveTo>
                  <a:lnTo>
                    <a:pt x="401188" y="2641"/>
                  </a:lnTo>
                  <a:lnTo>
                    <a:pt x="353131" y="10470"/>
                  </a:lnTo>
                  <a:lnTo>
                    <a:pt x="353346" y="10470"/>
                  </a:lnTo>
                  <a:lnTo>
                    <a:pt x="307934" y="22953"/>
                  </a:lnTo>
                  <a:lnTo>
                    <a:pt x="264289" y="40074"/>
                  </a:lnTo>
                  <a:lnTo>
                    <a:pt x="222999" y="61472"/>
                  </a:lnTo>
                  <a:lnTo>
                    <a:pt x="184337" y="86871"/>
                  </a:lnTo>
                  <a:lnTo>
                    <a:pt x="148579" y="115999"/>
                  </a:lnTo>
                  <a:lnTo>
                    <a:pt x="115999" y="148579"/>
                  </a:lnTo>
                  <a:lnTo>
                    <a:pt x="86871" y="184337"/>
                  </a:lnTo>
                  <a:lnTo>
                    <a:pt x="61472" y="222999"/>
                  </a:lnTo>
                  <a:lnTo>
                    <a:pt x="40074" y="264290"/>
                  </a:lnTo>
                  <a:lnTo>
                    <a:pt x="22953" y="307934"/>
                  </a:lnTo>
                  <a:lnTo>
                    <a:pt x="10384" y="353659"/>
                  </a:lnTo>
                  <a:lnTo>
                    <a:pt x="2641" y="401188"/>
                  </a:lnTo>
                  <a:lnTo>
                    <a:pt x="0" y="450248"/>
                  </a:lnTo>
                  <a:lnTo>
                    <a:pt x="0" y="3434450"/>
                  </a:lnTo>
                  <a:lnTo>
                    <a:pt x="2519" y="3481228"/>
                  </a:lnTo>
                  <a:lnTo>
                    <a:pt x="10384" y="3531039"/>
                  </a:lnTo>
                  <a:lnTo>
                    <a:pt x="22953" y="3576763"/>
                  </a:lnTo>
                  <a:lnTo>
                    <a:pt x="40074" y="3620408"/>
                  </a:lnTo>
                  <a:lnTo>
                    <a:pt x="61472" y="3661699"/>
                  </a:lnTo>
                  <a:lnTo>
                    <a:pt x="86871" y="3700360"/>
                  </a:lnTo>
                  <a:lnTo>
                    <a:pt x="115998" y="3736119"/>
                  </a:lnTo>
                  <a:lnTo>
                    <a:pt x="148579" y="3768699"/>
                  </a:lnTo>
                  <a:lnTo>
                    <a:pt x="184337" y="3797826"/>
                  </a:lnTo>
                  <a:lnTo>
                    <a:pt x="222999" y="3823226"/>
                  </a:lnTo>
                  <a:lnTo>
                    <a:pt x="264289" y="3844623"/>
                  </a:lnTo>
                  <a:lnTo>
                    <a:pt x="307934" y="3861744"/>
                  </a:lnTo>
                  <a:lnTo>
                    <a:pt x="353659" y="3874313"/>
                  </a:lnTo>
                  <a:lnTo>
                    <a:pt x="401188" y="3882056"/>
                  </a:lnTo>
                  <a:lnTo>
                    <a:pt x="450247" y="3884698"/>
                  </a:lnTo>
                  <a:lnTo>
                    <a:pt x="450247" y="3863756"/>
                  </a:lnTo>
                  <a:lnTo>
                    <a:pt x="403470" y="3861237"/>
                  </a:lnTo>
                  <a:lnTo>
                    <a:pt x="358151" y="3853854"/>
                  </a:lnTo>
                  <a:lnTo>
                    <a:pt x="314554" y="3841870"/>
                  </a:lnTo>
                  <a:lnTo>
                    <a:pt x="272939" y="3825546"/>
                  </a:lnTo>
                  <a:lnTo>
                    <a:pt x="233568" y="3805143"/>
                  </a:lnTo>
                  <a:lnTo>
                    <a:pt x="196705" y="3780925"/>
                  </a:lnTo>
                  <a:lnTo>
                    <a:pt x="162610" y="3753153"/>
                  </a:lnTo>
                  <a:lnTo>
                    <a:pt x="131545" y="3722088"/>
                  </a:lnTo>
                  <a:lnTo>
                    <a:pt x="103772" y="3687993"/>
                  </a:lnTo>
                  <a:lnTo>
                    <a:pt x="79554" y="3651129"/>
                  </a:lnTo>
                  <a:lnTo>
                    <a:pt x="59152" y="3611759"/>
                  </a:lnTo>
                  <a:lnTo>
                    <a:pt x="42828" y="3570144"/>
                  </a:lnTo>
                  <a:lnTo>
                    <a:pt x="30843" y="3526546"/>
                  </a:lnTo>
                  <a:lnTo>
                    <a:pt x="23460" y="3481228"/>
                  </a:lnTo>
                  <a:lnTo>
                    <a:pt x="20941" y="3434450"/>
                  </a:lnTo>
                  <a:lnTo>
                    <a:pt x="20941" y="450248"/>
                  </a:lnTo>
                  <a:lnTo>
                    <a:pt x="23460" y="403470"/>
                  </a:lnTo>
                  <a:lnTo>
                    <a:pt x="30843" y="358151"/>
                  </a:lnTo>
                  <a:lnTo>
                    <a:pt x="42828" y="314554"/>
                  </a:lnTo>
                  <a:lnTo>
                    <a:pt x="59152" y="272939"/>
                  </a:lnTo>
                  <a:lnTo>
                    <a:pt x="79554" y="233568"/>
                  </a:lnTo>
                  <a:lnTo>
                    <a:pt x="103772" y="196705"/>
                  </a:lnTo>
                  <a:lnTo>
                    <a:pt x="131545" y="162610"/>
                  </a:lnTo>
                  <a:lnTo>
                    <a:pt x="162610" y="131545"/>
                  </a:lnTo>
                  <a:lnTo>
                    <a:pt x="196705" y="103772"/>
                  </a:lnTo>
                  <a:lnTo>
                    <a:pt x="233568" y="79554"/>
                  </a:lnTo>
                  <a:lnTo>
                    <a:pt x="272939" y="59152"/>
                  </a:lnTo>
                  <a:lnTo>
                    <a:pt x="314554" y="42828"/>
                  </a:lnTo>
                  <a:lnTo>
                    <a:pt x="358151" y="30843"/>
                  </a:lnTo>
                  <a:lnTo>
                    <a:pt x="403470" y="23460"/>
                  </a:lnTo>
                  <a:lnTo>
                    <a:pt x="450248" y="20941"/>
                  </a:lnTo>
                  <a:lnTo>
                    <a:pt x="450248" y="0"/>
                  </a:lnTo>
                  <a:close/>
                </a:path>
                <a:path w="5570855" h="3884929">
                  <a:moveTo>
                    <a:pt x="5120262" y="3863756"/>
                  </a:moveTo>
                  <a:lnTo>
                    <a:pt x="450247" y="3863756"/>
                  </a:lnTo>
                  <a:lnTo>
                    <a:pt x="450247" y="3884698"/>
                  </a:lnTo>
                  <a:lnTo>
                    <a:pt x="5120262" y="3884698"/>
                  </a:lnTo>
                  <a:lnTo>
                    <a:pt x="5120262" y="3863756"/>
                  </a:lnTo>
                  <a:close/>
                </a:path>
                <a:path w="5570855" h="3884929">
                  <a:moveTo>
                    <a:pt x="5120262" y="0"/>
                  </a:moveTo>
                  <a:lnTo>
                    <a:pt x="5120262" y="20941"/>
                  </a:lnTo>
                  <a:lnTo>
                    <a:pt x="5167040" y="23460"/>
                  </a:lnTo>
                  <a:lnTo>
                    <a:pt x="5212359" y="30843"/>
                  </a:lnTo>
                  <a:lnTo>
                    <a:pt x="5255956" y="42828"/>
                  </a:lnTo>
                  <a:lnTo>
                    <a:pt x="5297571" y="59152"/>
                  </a:lnTo>
                  <a:lnTo>
                    <a:pt x="5336942" y="79554"/>
                  </a:lnTo>
                  <a:lnTo>
                    <a:pt x="5373805" y="103772"/>
                  </a:lnTo>
                  <a:lnTo>
                    <a:pt x="5407900" y="131545"/>
                  </a:lnTo>
                  <a:lnTo>
                    <a:pt x="5438965" y="162610"/>
                  </a:lnTo>
                  <a:lnTo>
                    <a:pt x="5466738" y="196705"/>
                  </a:lnTo>
                  <a:lnTo>
                    <a:pt x="5490956" y="233568"/>
                  </a:lnTo>
                  <a:lnTo>
                    <a:pt x="5511358" y="272939"/>
                  </a:lnTo>
                  <a:lnTo>
                    <a:pt x="5527682" y="314554"/>
                  </a:lnTo>
                  <a:lnTo>
                    <a:pt x="5539667" y="358151"/>
                  </a:lnTo>
                  <a:lnTo>
                    <a:pt x="5547050" y="403470"/>
                  </a:lnTo>
                  <a:lnTo>
                    <a:pt x="5549569" y="450248"/>
                  </a:lnTo>
                  <a:lnTo>
                    <a:pt x="5549569" y="3434450"/>
                  </a:lnTo>
                  <a:lnTo>
                    <a:pt x="5547050" y="3481228"/>
                  </a:lnTo>
                  <a:lnTo>
                    <a:pt x="5539667" y="3526546"/>
                  </a:lnTo>
                  <a:lnTo>
                    <a:pt x="5527682" y="3570144"/>
                  </a:lnTo>
                  <a:lnTo>
                    <a:pt x="5511358" y="3611759"/>
                  </a:lnTo>
                  <a:lnTo>
                    <a:pt x="5490956" y="3651129"/>
                  </a:lnTo>
                  <a:lnTo>
                    <a:pt x="5466738" y="3687993"/>
                  </a:lnTo>
                  <a:lnTo>
                    <a:pt x="5438965" y="3722088"/>
                  </a:lnTo>
                  <a:lnTo>
                    <a:pt x="5407900" y="3753153"/>
                  </a:lnTo>
                  <a:lnTo>
                    <a:pt x="5373805" y="3780925"/>
                  </a:lnTo>
                  <a:lnTo>
                    <a:pt x="5336942" y="3805143"/>
                  </a:lnTo>
                  <a:lnTo>
                    <a:pt x="5297571" y="3825546"/>
                  </a:lnTo>
                  <a:lnTo>
                    <a:pt x="5255956" y="3841870"/>
                  </a:lnTo>
                  <a:lnTo>
                    <a:pt x="5212359" y="3853854"/>
                  </a:lnTo>
                  <a:lnTo>
                    <a:pt x="5167040" y="3861237"/>
                  </a:lnTo>
                  <a:lnTo>
                    <a:pt x="5120262" y="3863756"/>
                  </a:lnTo>
                  <a:lnTo>
                    <a:pt x="5120262" y="3884698"/>
                  </a:lnTo>
                  <a:lnTo>
                    <a:pt x="5169322" y="3882056"/>
                  </a:lnTo>
                  <a:lnTo>
                    <a:pt x="5216851" y="3874313"/>
                  </a:lnTo>
                  <a:lnTo>
                    <a:pt x="5262576" y="3861744"/>
                  </a:lnTo>
                  <a:lnTo>
                    <a:pt x="5306220" y="3844623"/>
                  </a:lnTo>
                  <a:lnTo>
                    <a:pt x="5347511" y="3823226"/>
                  </a:lnTo>
                  <a:lnTo>
                    <a:pt x="5386173" y="3797826"/>
                  </a:lnTo>
                  <a:lnTo>
                    <a:pt x="5421931" y="3768699"/>
                  </a:lnTo>
                  <a:lnTo>
                    <a:pt x="5454511" y="3736119"/>
                  </a:lnTo>
                  <a:lnTo>
                    <a:pt x="5483639" y="3700360"/>
                  </a:lnTo>
                  <a:lnTo>
                    <a:pt x="5509038" y="3661699"/>
                  </a:lnTo>
                  <a:lnTo>
                    <a:pt x="5530436" y="3620408"/>
                  </a:lnTo>
                  <a:lnTo>
                    <a:pt x="5547557" y="3576763"/>
                  </a:lnTo>
                  <a:lnTo>
                    <a:pt x="5560126" y="3531039"/>
                  </a:lnTo>
                  <a:lnTo>
                    <a:pt x="5567869" y="3483509"/>
                  </a:lnTo>
                  <a:lnTo>
                    <a:pt x="5570511" y="3434450"/>
                  </a:lnTo>
                  <a:lnTo>
                    <a:pt x="5570511" y="450248"/>
                  </a:lnTo>
                  <a:lnTo>
                    <a:pt x="5567991" y="403470"/>
                  </a:lnTo>
                  <a:lnTo>
                    <a:pt x="5567869" y="401188"/>
                  </a:lnTo>
                  <a:lnTo>
                    <a:pt x="5560126" y="353659"/>
                  </a:lnTo>
                  <a:lnTo>
                    <a:pt x="5547557" y="307934"/>
                  </a:lnTo>
                  <a:lnTo>
                    <a:pt x="5530436" y="264290"/>
                  </a:lnTo>
                  <a:lnTo>
                    <a:pt x="5509038" y="222999"/>
                  </a:lnTo>
                  <a:lnTo>
                    <a:pt x="5483639" y="184337"/>
                  </a:lnTo>
                  <a:lnTo>
                    <a:pt x="5454512" y="148579"/>
                  </a:lnTo>
                  <a:lnTo>
                    <a:pt x="5421931" y="115999"/>
                  </a:lnTo>
                  <a:lnTo>
                    <a:pt x="5386173" y="86871"/>
                  </a:lnTo>
                  <a:lnTo>
                    <a:pt x="5347511" y="61472"/>
                  </a:lnTo>
                  <a:lnTo>
                    <a:pt x="5306221" y="40074"/>
                  </a:lnTo>
                  <a:lnTo>
                    <a:pt x="5262576" y="22953"/>
                  </a:lnTo>
                  <a:lnTo>
                    <a:pt x="5217164" y="10470"/>
                  </a:lnTo>
                  <a:lnTo>
                    <a:pt x="5217379" y="10470"/>
                  </a:lnTo>
                  <a:lnTo>
                    <a:pt x="5169322" y="2641"/>
                  </a:lnTo>
                  <a:lnTo>
                    <a:pt x="5120262" y="0"/>
                  </a:lnTo>
                  <a:close/>
                </a:path>
                <a:path w="5570855" h="3884929">
                  <a:moveTo>
                    <a:pt x="5120262" y="0"/>
                  </a:moveTo>
                  <a:lnTo>
                    <a:pt x="450248" y="0"/>
                  </a:lnTo>
                  <a:lnTo>
                    <a:pt x="450248" y="20941"/>
                  </a:lnTo>
                  <a:lnTo>
                    <a:pt x="5120262" y="20941"/>
                  </a:lnTo>
                  <a:lnTo>
                    <a:pt x="5120262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2799" y="5617630"/>
              <a:ext cx="10146287" cy="546580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2632" y="5905579"/>
              <a:ext cx="9486622" cy="480613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837396" y="5900343"/>
              <a:ext cx="9497695" cy="4817110"/>
            </a:xfrm>
            <a:custGeom>
              <a:avLst/>
              <a:gdLst/>
              <a:ahLst/>
              <a:cxnLst/>
              <a:rect l="l" t="t" r="r" b="b"/>
              <a:pathLst>
                <a:path w="9497694" h="4817109">
                  <a:moveTo>
                    <a:pt x="528779" y="0"/>
                  </a:moveTo>
                  <a:lnTo>
                    <a:pt x="480649" y="2160"/>
                  </a:lnTo>
                  <a:lnTo>
                    <a:pt x="433730" y="8519"/>
                  </a:lnTo>
                  <a:lnTo>
                    <a:pt x="388209" y="18888"/>
                  </a:lnTo>
                  <a:lnTo>
                    <a:pt x="344271" y="33081"/>
                  </a:lnTo>
                  <a:lnTo>
                    <a:pt x="302104" y="50912"/>
                  </a:lnTo>
                  <a:lnTo>
                    <a:pt x="261894" y="72193"/>
                  </a:lnTo>
                  <a:lnTo>
                    <a:pt x="223828" y="96739"/>
                  </a:lnTo>
                  <a:lnTo>
                    <a:pt x="188093" y="124362"/>
                  </a:lnTo>
                  <a:lnTo>
                    <a:pt x="154875" y="154875"/>
                  </a:lnTo>
                  <a:lnTo>
                    <a:pt x="124362" y="188093"/>
                  </a:lnTo>
                  <a:lnTo>
                    <a:pt x="96739" y="223828"/>
                  </a:lnTo>
                  <a:lnTo>
                    <a:pt x="72193" y="261894"/>
                  </a:lnTo>
                  <a:lnTo>
                    <a:pt x="50912" y="302104"/>
                  </a:lnTo>
                  <a:lnTo>
                    <a:pt x="33081" y="344271"/>
                  </a:lnTo>
                  <a:lnTo>
                    <a:pt x="18888" y="388209"/>
                  </a:lnTo>
                  <a:lnTo>
                    <a:pt x="8519" y="433730"/>
                  </a:lnTo>
                  <a:lnTo>
                    <a:pt x="2160" y="480649"/>
                  </a:lnTo>
                  <a:lnTo>
                    <a:pt x="0" y="528779"/>
                  </a:lnTo>
                  <a:lnTo>
                    <a:pt x="0" y="4287827"/>
                  </a:lnTo>
                  <a:lnTo>
                    <a:pt x="2118" y="4335004"/>
                  </a:lnTo>
                  <a:lnTo>
                    <a:pt x="2160" y="4335957"/>
                  </a:lnTo>
                  <a:lnTo>
                    <a:pt x="8519" y="4382876"/>
                  </a:lnTo>
                  <a:lnTo>
                    <a:pt x="18888" y="4428398"/>
                  </a:lnTo>
                  <a:lnTo>
                    <a:pt x="33081" y="4472335"/>
                  </a:lnTo>
                  <a:lnTo>
                    <a:pt x="50912" y="4514503"/>
                  </a:lnTo>
                  <a:lnTo>
                    <a:pt x="72193" y="4554712"/>
                  </a:lnTo>
                  <a:lnTo>
                    <a:pt x="96739" y="4592778"/>
                  </a:lnTo>
                  <a:lnTo>
                    <a:pt x="124362" y="4628513"/>
                  </a:lnTo>
                  <a:lnTo>
                    <a:pt x="154876" y="4661731"/>
                  </a:lnTo>
                  <a:lnTo>
                    <a:pt x="188093" y="4692244"/>
                  </a:lnTo>
                  <a:lnTo>
                    <a:pt x="223828" y="4719867"/>
                  </a:lnTo>
                  <a:lnTo>
                    <a:pt x="261894" y="4744413"/>
                  </a:lnTo>
                  <a:lnTo>
                    <a:pt x="302104" y="4765694"/>
                  </a:lnTo>
                  <a:lnTo>
                    <a:pt x="344271" y="4783525"/>
                  </a:lnTo>
                  <a:lnTo>
                    <a:pt x="388503" y="4797785"/>
                  </a:lnTo>
                  <a:lnTo>
                    <a:pt x="433730" y="4808087"/>
                  </a:lnTo>
                  <a:lnTo>
                    <a:pt x="480650" y="4814446"/>
                  </a:lnTo>
                  <a:lnTo>
                    <a:pt x="528779" y="4816607"/>
                  </a:lnTo>
                  <a:lnTo>
                    <a:pt x="528779" y="4806136"/>
                  </a:lnTo>
                  <a:lnTo>
                    <a:pt x="481603" y="4804018"/>
                  </a:lnTo>
                  <a:lnTo>
                    <a:pt x="435613" y="4797785"/>
                  </a:lnTo>
                  <a:lnTo>
                    <a:pt x="390992" y="4787621"/>
                  </a:lnTo>
                  <a:lnTo>
                    <a:pt x="347925" y="4773709"/>
                  </a:lnTo>
                  <a:lnTo>
                    <a:pt x="306592" y="4756232"/>
                  </a:lnTo>
                  <a:lnTo>
                    <a:pt x="267179" y="4735372"/>
                  </a:lnTo>
                  <a:lnTo>
                    <a:pt x="229867" y="4711312"/>
                  </a:lnTo>
                  <a:lnTo>
                    <a:pt x="194839" y="4684236"/>
                  </a:lnTo>
                  <a:lnTo>
                    <a:pt x="162280" y="4654327"/>
                  </a:lnTo>
                  <a:lnTo>
                    <a:pt x="132370" y="4621767"/>
                  </a:lnTo>
                  <a:lnTo>
                    <a:pt x="105294" y="4586739"/>
                  </a:lnTo>
                  <a:lnTo>
                    <a:pt x="81235" y="4549427"/>
                  </a:lnTo>
                  <a:lnTo>
                    <a:pt x="60375" y="4510014"/>
                  </a:lnTo>
                  <a:lnTo>
                    <a:pt x="42897" y="4468682"/>
                  </a:lnTo>
                  <a:lnTo>
                    <a:pt x="28985" y="4425614"/>
                  </a:lnTo>
                  <a:lnTo>
                    <a:pt x="18821" y="4380994"/>
                  </a:lnTo>
                  <a:lnTo>
                    <a:pt x="12589" y="4335004"/>
                  </a:lnTo>
                  <a:lnTo>
                    <a:pt x="10470" y="4287827"/>
                  </a:lnTo>
                  <a:lnTo>
                    <a:pt x="10470" y="528779"/>
                  </a:lnTo>
                  <a:lnTo>
                    <a:pt x="12589" y="481603"/>
                  </a:lnTo>
                  <a:lnTo>
                    <a:pt x="18821" y="435613"/>
                  </a:lnTo>
                  <a:lnTo>
                    <a:pt x="28985" y="390992"/>
                  </a:lnTo>
                  <a:lnTo>
                    <a:pt x="42897" y="347924"/>
                  </a:lnTo>
                  <a:lnTo>
                    <a:pt x="60375" y="306592"/>
                  </a:lnTo>
                  <a:lnTo>
                    <a:pt x="81235" y="267179"/>
                  </a:lnTo>
                  <a:lnTo>
                    <a:pt x="105294" y="229867"/>
                  </a:lnTo>
                  <a:lnTo>
                    <a:pt x="132370" y="194839"/>
                  </a:lnTo>
                  <a:lnTo>
                    <a:pt x="162280" y="162279"/>
                  </a:lnTo>
                  <a:lnTo>
                    <a:pt x="194839" y="132370"/>
                  </a:lnTo>
                  <a:lnTo>
                    <a:pt x="229867" y="105294"/>
                  </a:lnTo>
                  <a:lnTo>
                    <a:pt x="267179" y="81235"/>
                  </a:lnTo>
                  <a:lnTo>
                    <a:pt x="306592" y="60375"/>
                  </a:lnTo>
                  <a:lnTo>
                    <a:pt x="347924" y="42897"/>
                  </a:lnTo>
                  <a:lnTo>
                    <a:pt x="390992" y="28985"/>
                  </a:lnTo>
                  <a:lnTo>
                    <a:pt x="435318" y="18888"/>
                  </a:lnTo>
                  <a:lnTo>
                    <a:pt x="435118" y="18888"/>
                  </a:lnTo>
                  <a:lnTo>
                    <a:pt x="481603" y="12589"/>
                  </a:lnTo>
                  <a:lnTo>
                    <a:pt x="528779" y="10470"/>
                  </a:lnTo>
                  <a:lnTo>
                    <a:pt x="528779" y="0"/>
                  </a:lnTo>
                  <a:close/>
                </a:path>
                <a:path w="9497694" h="4817109">
                  <a:moveTo>
                    <a:pt x="8968313" y="4806136"/>
                  </a:moveTo>
                  <a:lnTo>
                    <a:pt x="528779" y="4806136"/>
                  </a:lnTo>
                  <a:lnTo>
                    <a:pt x="528779" y="4816607"/>
                  </a:lnTo>
                  <a:lnTo>
                    <a:pt x="8968313" y="4816607"/>
                  </a:lnTo>
                  <a:lnTo>
                    <a:pt x="8968313" y="4806136"/>
                  </a:lnTo>
                  <a:close/>
                </a:path>
                <a:path w="9497694" h="4817109">
                  <a:moveTo>
                    <a:pt x="8968313" y="0"/>
                  </a:moveTo>
                  <a:lnTo>
                    <a:pt x="8968313" y="10470"/>
                  </a:lnTo>
                  <a:lnTo>
                    <a:pt x="9015489" y="12589"/>
                  </a:lnTo>
                  <a:lnTo>
                    <a:pt x="9061974" y="18888"/>
                  </a:lnTo>
                  <a:lnTo>
                    <a:pt x="9061774" y="18888"/>
                  </a:lnTo>
                  <a:lnTo>
                    <a:pt x="9106100" y="28985"/>
                  </a:lnTo>
                  <a:lnTo>
                    <a:pt x="9149167" y="42897"/>
                  </a:lnTo>
                  <a:lnTo>
                    <a:pt x="9190500" y="60375"/>
                  </a:lnTo>
                  <a:lnTo>
                    <a:pt x="9229913" y="81235"/>
                  </a:lnTo>
                  <a:lnTo>
                    <a:pt x="9267225" y="105294"/>
                  </a:lnTo>
                  <a:lnTo>
                    <a:pt x="9302253" y="132370"/>
                  </a:lnTo>
                  <a:lnTo>
                    <a:pt x="9334812" y="162279"/>
                  </a:lnTo>
                  <a:lnTo>
                    <a:pt x="9364722" y="194839"/>
                  </a:lnTo>
                  <a:lnTo>
                    <a:pt x="9391798" y="229867"/>
                  </a:lnTo>
                  <a:lnTo>
                    <a:pt x="9415857" y="267179"/>
                  </a:lnTo>
                  <a:lnTo>
                    <a:pt x="9436717" y="306592"/>
                  </a:lnTo>
                  <a:lnTo>
                    <a:pt x="9454195" y="347924"/>
                  </a:lnTo>
                  <a:lnTo>
                    <a:pt x="9468107" y="390992"/>
                  </a:lnTo>
                  <a:lnTo>
                    <a:pt x="9478271" y="435613"/>
                  </a:lnTo>
                  <a:lnTo>
                    <a:pt x="9484503" y="481603"/>
                  </a:lnTo>
                  <a:lnTo>
                    <a:pt x="9486622" y="528779"/>
                  </a:lnTo>
                  <a:lnTo>
                    <a:pt x="9486622" y="4287827"/>
                  </a:lnTo>
                  <a:lnTo>
                    <a:pt x="9484503" y="4335004"/>
                  </a:lnTo>
                  <a:lnTo>
                    <a:pt x="9478271" y="4380994"/>
                  </a:lnTo>
                  <a:lnTo>
                    <a:pt x="9468107" y="4425614"/>
                  </a:lnTo>
                  <a:lnTo>
                    <a:pt x="9454195" y="4468682"/>
                  </a:lnTo>
                  <a:lnTo>
                    <a:pt x="9436717" y="4510014"/>
                  </a:lnTo>
                  <a:lnTo>
                    <a:pt x="9415857" y="4549427"/>
                  </a:lnTo>
                  <a:lnTo>
                    <a:pt x="9391798" y="4586739"/>
                  </a:lnTo>
                  <a:lnTo>
                    <a:pt x="9364722" y="4621767"/>
                  </a:lnTo>
                  <a:lnTo>
                    <a:pt x="9334812" y="4654327"/>
                  </a:lnTo>
                  <a:lnTo>
                    <a:pt x="9302253" y="4684236"/>
                  </a:lnTo>
                  <a:lnTo>
                    <a:pt x="9267225" y="4711312"/>
                  </a:lnTo>
                  <a:lnTo>
                    <a:pt x="9229913" y="4735372"/>
                  </a:lnTo>
                  <a:lnTo>
                    <a:pt x="9190500" y="4756232"/>
                  </a:lnTo>
                  <a:lnTo>
                    <a:pt x="9149167" y="4773709"/>
                  </a:lnTo>
                  <a:lnTo>
                    <a:pt x="9106100" y="4787621"/>
                  </a:lnTo>
                  <a:lnTo>
                    <a:pt x="9061479" y="4797785"/>
                  </a:lnTo>
                  <a:lnTo>
                    <a:pt x="9015489" y="4804018"/>
                  </a:lnTo>
                  <a:lnTo>
                    <a:pt x="8968313" y="4806136"/>
                  </a:lnTo>
                  <a:lnTo>
                    <a:pt x="8968313" y="4816607"/>
                  </a:lnTo>
                  <a:lnTo>
                    <a:pt x="9016443" y="4814446"/>
                  </a:lnTo>
                  <a:lnTo>
                    <a:pt x="9063362" y="4808087"/>
                  </a:lnTo>
                  <a:lnTo>
                    <a:pt x="9108589" y="4797785"/>
                  </a:lnTo>
                  <a:lnTo>
                    <a:pt x="9152821" y="4783525"/>
                  </a:lnTo>
                  <a:lnTo>
                    <a:pt x="9194988" y="4765694"/>
                  </a:lnTo>
                  <a:lnTo>
                    <a:pt x="9235198" y="4744413"/>
                  </a:lnTo>
                  <a:lnTo>
                    <a:pt x="9273264" y="4719867"/>
                  </a:lnTo>
                  <a:lnTo>
                    <a:pt x="9308999" y="4692244"/>
                  </a:lnTo>
                  <a:lnTo>
                    <a:pt x="9342217" y="4661731"/>
                  </a:lnTo>
                  <a:lnTo>
                    <a:pt x="9372730" y="4628513"/>
                  </a:lnTo>
                  <a:lnTo>
                    <a:pt x="9400353" y="4592778"/>
                  </a:lnTo>
                  <a:lnTo>
                    <a:pt x="9424899" y="4554712"/>
                  </a:lnTo>
                  <a:lnTo>
                    <a:pt x="9446180" y="4514503"/>
                  </a:lnTo>
                  <a:lnTo>
                    <a:pt x="9464011" y="4472335"/>
                  </a:lnTo>
                  <a:lnTo>
                    <a:pt x="9478204" y="4428398"/>
                  </a:lnTo>
                  <a:lnTo>
                    <a:pt x="9488573" y="4382876"/>
                  </a:lnTo>
                  <a:lnTo>
                    <a:pt x="9494932" y="4335957"/>
                  </a:lnTo>
                  <a:lnTo>
                    <a:pt x="9497093" y="4287827"/>
                  </a:lnTo>
                  <a:lnTo>
                    <a:pt x="9497093" y="528779"/>
                  </a:lnTo>
                  <a:lnTo>
                    <a:pt x="9494974" y="481603"/>
                  </a:lnTo>
                  <a:lnTo>
                    <a:pt x="9488573" y="433730"/>
                  </a:lnTo>
                  <a:lnTo>
                    <a:pt x="9478204" y="388209"/>
                  </a:lnTo>
                  <a:lnTo>
                    <a:pt x="9464011" y="344271"/>
                  </a:lnTo>
                  <a:lnTo>
                    <a:pt x="9446180" y="302104"/>
                  </a:lnTo>
                  <a:lnTo>
                    <a:pt x="9424899" y="261894"/>
                  </a:lnTo>
                  <a:lnTo>
                    <a:pt x="9400353" y="223828"/>
                  </a:lnTo>
                  <a:lnTo>
                    <a:pt x="9372730" y="188093"/>
                  </a:lnTo>
                  <a:lnTo>
                    <a:pt x="9342217" y="154875"/>
                  </a:lnTo>
                  <a:lnTo>
                    <a:pt x="9308999" y="124362"/>
                  </a:lnTo>
                  <a:lnTo>
                    <a:pt x="9273264" y="96739"/>
                  </a:lnTo>
                  <a:lnTo>
                    <a:pt x="9235198" y="72193"/>
                  </a:lnTo>
                  <a:lnTo>
                    <a:pt x="9194988" y="50912"/>
                  </a:lnTo>
                  <a:lnTo>
                    <a:pt x="9152821" y="33081"/>
                  </a:lnTo>
                  <a:lnTo>
                    <a:pt x="9108883" y="18888"/>
                  </a:lnTo>
                  <a:lnTo>
                    <a:pt x="9063362" y="8519"/>
                  </a:lnTo>
                  <a:lnTo>
                    <a:pt x="9016443" y="2160"/>
                  </a:lnTo>
                  <a:lnTo>
                    <a:pt x="8968313" y="0"/>
                  </a:lnTo>
                  <a:close/>
                </a:path>
                <a:path w="9497694" h="4817109">
                  <a:moveTo>
                    <a:pt x="8968313" y="0"/>
                  </a:moveTo>
                  <a:lnTo>
                    <a:pt x="528779" y="0"/>
                  </a:lnTo>
                  <a:lnTo>
                    <a:pt x="528779" y="10470"/>
                  </a:lnTo>
                  <a:lnTo>
                    <a:pt x="8968313" y="10470"/>
                  </a:lnTo>
                  <a:lnTo>
                    <a:pt x="896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091916" y="6199130"/>
              <a:ext cx="5862955" cy="1753235"/>
            </a:xfrm>
            <a:custGeom>
              <a:avLst/>
              <a:gdLst/>
              <a:ahLst/>
              <a:cxnLst/>
              <a:rect l="l" t="t" r="r" b="b"/>
              <a:pathLst>
                <a:path w="5862955" h="1753234">
                  <a:moveTo>
                    <a:pt x="26174" y="1700745"/>
                  </a:moveTo>
                  <a:lnTo>
                    <a:pt x="15989" y="1702803"/>
                  </a:lnTo>
                  <a:lnTo>
                    <a:pt x="7670" y="1708416"/>
                  </a:lnTo>
                  <a:lnTo>
                    <a:pt x="2057" y="1716735"/>
                  </a:lnTo>
                  <a:lnTo>
                    <a:pt x="0" y="1726933"/>
                  </a:lnTo>
                  <a:lnTo>
                    <a:pt x="1536" y="1734540"/>
                  </a:lnTo>
                  <a:lnTo>
                    <a:pt x="2108" y="1737194"/>
                  </a:lnTo>
                  <a:lnTo>
                    <a:pt x="7670" y="1745437"/>
                  </a:lnTo>
                  <a:lnTo>
                    <a:pt x="15989" y="1751050"/>
                  </a:lnTo>
                  <a:lnTo>
                    <a:pt x="26174" y="1753108"/>
                  </a:lnTo>
                  <a:lnTo>
                    <a:pt x="26174" y="1700745"/>
                  </a:lnTo>
                  <a:close/>
                </a:path>
                <a:path w="5862955" h="1753234">
                  <a:moveTo>
                    <a:pt x="795426" y="1215034"/>
                  </a:moveTo>
                  <a:lnTo>
                    <a:pt x="793508" y="1205191"/>
                  </a:lnTo>
                  <a:lnTo>
                    <a:pt x="787755" y="1196530"/>
                  </a:lnTo>
                  <a:lnTo>
                    <a:pt x="779094" y="1190777"/>
                  </a:lnTo>
                  <a:lnTo>
                    <a:pt x="769251" y="1188859"/>
                  </a:lnTo>
                  <a:lnTo>
                    <a:pt x="759396" y="1190777"/>
                  </a:lnTo>
                  <a:lnTo>
                    <a:pt x="733132" y="1223035"/>
                  </a:lnTo>
                  <a:lnTo>
                    <a:pt x="718705" y="1258747"/>
                  </a:lnTo>
                  <a:lnTo>
                    <a:pt x="709002" y="1288199"/>
                  </a:lnTo>
                  <a:lnTo>
                    <a:pt x="695426" y="1320419"/>
                  </a:lnTo>
                  <a:lnTo>
                    <a:pt x="682256" y="1354124"/>
                  </a:lnTo>
                  <a:lnTo>
                    <a:pt x="670115" y="1387856"/>
                  </a:lnTo>
                  <a:lnTo>
                    <a:pt x="659511" y="1420215"/>
                  </a:lnTo>
                  <a:lnTo>
                    <a:pt x="659396" y="1420545"/>
                  </a:lnTo>
                  <a:lnTo>
                    <a:pt x="659053" y="1421574"/>
                  </a:lnTo>
                  <a:lnTo>
                    <a:pt x="656463" y="1428102"/>
                  </a:lnTo>
                  <a:lnTo>
                    <a:pt x="652970" y="1436624"/>
                  </a:lnTo>
                  <a:lnTo>
                    <a:pt x="643763" y="1458506"/>
                  </a:lnTo>
                  <a:lnTo>
                    <a:pt x="637794" y="1472831"/>
                  </a:lnTo>
                  <a:lnTo>
                    <a:pt x="630745" y="1490116"/>
                  </a:lnTo>
                  <a:lnTo>
                    <a:pt x="622439" y="1510931"/>
                  </a:lnTo>
                  <a:lnTo>
                    <a:pt x="612724" y="1535874"/>
                  </a:lnTo>
                  <a:lnTo>
                    <a:pt x="610971" y="1546123"/>
                  </a:lnTo>
                  <a:lnTo>
                    <a:pt x="613219" y="1555902"/>
                  </a:lnTo>
                  <a:lnTo>
                    <a:pt x="618959" y="1564132"/>
                  </a:lnTo>
                  <a:lnTo>
                    <a:pt x="627735" y="1569720"/>
                  </a:lnTo>
                  <a:lnTo>
                    <a:pt x="637984" y="1571459"/>
                  </a:lnTo>
                  <a:lnTo>
                    <a:pt x="647763" y="1569212"/>
                  </a:lnTo>
                  <a:lnTo>
                    <a:pt x="655993" y="1563471"/>
                  </a:lnTo>
                  <a:lnTo>
                    <a:pt x="661568" y="1554695"/>
                  </a:lnTo>
                  <a:lnTo>
                    <a:pt x="671131" y="1530159"/>
                  </a:lnTo>
                  <a:lnTo>
                    <a:pt x="679284" y="1509712"/>
                  </a:lnTo>
                  <a:lnTo>
                    <a:pt x="686206" y="1492783"/>
                  </a:lnTo>
                  <a:lnTo>
                    <a:pt x="692035" y="1478762"/>
                  </a:lnTo>
                  <a:lnTo>
                    <a:pt x="701294" y="1456766"/>
                  </a:lnTo>
                  <a:lnTo>
                    <a:pt x="705129" y="1447393"/>
                  </a:lnTo>
                  <a:lnTo>
                    <a:pt x="708571" y="1438529"/>
                  </a:lnTo>
                  <a:lnTo>
                    <a:pt x="708812" y="1437855"/>
                  </a:lnTo>
                  <a:lnTo>
                    <a:pt x="709028" y="1437170"/>
                  </a:lnTo>
                  <a:lnTo>
                    <a:pt x="719620" y="1404899"/>
                  </a:lnTo>
                  <a:lnTo>
                    <a:pt x="731278" y="1372527"/>
                  </a:lnTo>
                  <a:lnTo>
                    <a:pt x="743940" y="1340116"/>
                  </a:lnTo>
                  <a:lnTo>
                    <a:pt x="757580" y="1307731"/>
                  </a:lnTo>
                  <a:lnTo>
                    <a:pt x="758139" y="1306423"/>
                  </a:lnTo>
                  <a:lnTo>
                    <a:pt x="758571" y="1305064"/>
                  </a:lnTo>
                  <a:lnTo>
                    <a:pt x="772439" y="1264234"/>
                  </a:lnTo>
                  <a:lnTo>
                    <a:pt x="787755" y="1233551"/>
                  </a:lnTo>
                  <a:lnTo>
                    <a:pt x="793508" y="1224889"/>
                  </a:lnTo>
                  <a:lnTo>
                    <a:pt x="795426" y="1215034"/>
                  </a:lnTo>
                  <a:close/>
                </a:path>
                <a:path w="5862955" h="1753234">
                  <a:moveTo>
                    <a:pt x="4064914" y="1710410"/>
                  </a:moveTo>
                  <a:lnTo>
                    <a:pt x="4062971" y="1700745"/>
                  </a:lnTo>
                  <a:lnTo>
                    <a:pt x="4063212" y="1700745"/>
                  </a:lnTo>
                  <a:lnTo>
                    <a:pt x="4057256" y="1691906"/>
                  </a:lnTo>
                  <a:lnTo>
                    <a:pt x="4048937" y="1686293"/>
                  </a:lnTo>
                  <a:lnTo>
                    <a:pt x="4041190" y="1684731"/>
                  </a:lnTo>
                  <a:lnTo>
                    <a:pt x="4038739" y="1684731"/>
                  </a:lnTo>
                  <a:lnTo>
                    <a:pt x="3249612" y="1684731"/>
                  </a:lnTo>
                  <a:lnTo>
                    <a:pt x="2791676" y="1687042"/>
                  </a:lnTo>
                  <a:lnTo>
                    <a:pt x="2062594" y="1698028"/>
                  </a:lnTo>
                  <a:lnTo>
                    <a:pt x="1736521" y="1699450"/>
                  </a:lnTo>
                  <a:lnTo>
                    <a:pt x="1071880" y="1700745"/>
                  </a:lnTo>
                  <a:lnTo>
                    <a:pt x="437667" y="1700745"/>
                  </a:lnTo>
                  <a:lnTo>
                    <a:pt x="26187" y="1700745"/>
                  </a:lnTo>
                  <a:lnTo>
                    <a:pt x="26174" y="1753108"/>
                  </a:lnTo>
                  <a:lnTo>
                    <a:pt x="437667" y="1753108"/>
                  </a:lnTo>
                  <a:lnTo>
                    <a:pt x="1071956" y="1753108"/>
                  </a:lnTo>
                  <a:lnTo>
                    <a:pt x="1684312" y="1751952"/>
                  </a:lnTo>
                  <a:lnTo>
                    <a:pt x="2062924" y="1750377"/>
                  </a:lnTo>
                  <a:lnTo>
                    <a:pt x="2792234" y="1739404"/>
                  </a:lnTo>
                  <a:lnTo>
                    <a:pt x="4038739" y="1737194"/>
                  </a:lnTo>
                  <a:lnTo>
                    <a:pt x="4035742" y="1737194"/>
                  </a:lnTo>
                  <a:lnTo>
                    <a:pt x="4038739" y="1736598"/>
                  </a:lnTo>
                  <a:lnTo>
                    <a:pt x="4048937" y="1734540"/>
                  </a:lnTo>
                  <a:lnTo>
                    <a:pt x="4057256" y="1728927"/>
                  </a:lnTo>
                  <a:lnTo>
                    <a:pt x="4062869" y="1720608"/>
                  </a:lnTo>
                  <a:lnTo>
                    <a:pt x="4064914" y="1710410"/>
                  </a:lnTo>
                  <a:close/>
                </a:path>
                <a:path w="5862955" h="1753234">
                  <a:moveTo>
                    <a:pt x="4662094" y="264134"/>
                  </a:moveTo>
                  <a:lnTo>
                    <a:pt x="4662068" y="263232"/>
                  </a:lnTo>
                  <a:lnTo>
                    <a:pt x="4635919" y="264731"/>
                  </a:lnTo>
                  <a:lnTo>
                    <a:pt x="4662094" y="264134"/>
                  </a:lnTo>
                  <a:close/>
                </a:path>
                <a:path w="5862955" h="1753234">
                  <a:moveTo>
                    <a:pt x="5395582" y="644029"/>
                  </a:moveTo>
                  <a:lnTo>
                    <a:pt x="5395480" y="628192"/>
                  </a:lnTo>
                  <a:lnTo>
                    <a:pt x="5395392" y="614260"/>
                  </a:lnTo>
                  <a:lnTo>
                    <a:pt x="5395290" y="610387"/>
                  </a:lnTo>
                  <a:lnTo>
                    <a:pt x="5395252" y="591680"/>
                  </a:lnTo>
                  <a:lnTo>
                    <a:pt x="5394947" y="591680"/>
                  </a:lnTo>
                  <a:lnTo>
                    <a:pt x="4940376" y="593902"/>
                  </a:lnTo>
                  <a:lnTo>
                    <a:pt x="4749546" y="594410"/>
                  </a:lnTo>
                  <a:lnTo>
                    <a:pt x="4682731" y="594410"/>
                  </a:lnTo>
                  <a:lnTo>
                    <a:pt x="4672546" y="596468"/>
                  </a:lnTo>
                  <a:lnTo>
                    <a:pt x="4664227" y="602068"/>
                  </a:lnTo>
                  <a:lnTo>
                    <a:pt x="4658614" y="610387"/>
                  </a:lnTo>
                  <a:lnTo>
                    <a:pt x="4656556" y="620585"/>
                  </a:lnTo>
                  <a:lnTo>
                    <a:pt x="4658512" y="630288"/>
                  </a:lnTo>
                  <a:lnTo>
                    <a:pt x="4658614" y="630770"/>
                  </a:lnTo>
                  <a:lnTo>
                    <a:pt x="4664227" y="639089"/>
                  </a:lnTo>
                  <a:lnTo>
                    <a:pt x="4672546" y="644702"/>
                  </a:lnTo>
                  <a:lnTo>
                    <a:pt x="4682731" y="646760"/>
                  </a:lnTo>
                  <a:lnTo>
                    <a:pt x="4757039" y="646760"/>
                  </a:lnTo>
                  <a:lnTo>
                    <a:pt x="5286718" y="644702"/>
                  </a:lnTo>
                  <a:lnTo>
                    <a:pt x="5395582" y="644029"/>
                  </a:lnTo>
                  <a:close/>
                </a:path>
                <a:path w="5862955" h="1753234">
                  <a:moveTo>
                    <a:pt x="5455501" y="66090"/>
                  </a:moveTo>
                  <a:lnTo>
                    <a:pt x="5455374" y="42646"/>
                  </a:lnTo>
                  <a:lnTo>
                    <a:pt x="5455247" y="32448"/>
                  </a:lnTo>
                  <a:lnTo>
                    <a:pt x="5455196" y="28930"/>
                  </a:lnTo>
                  <a:lnTo>
                    <a:pt x="5455196" y="28778"/>
                  </a:lnTo>
                  <a:lnTo>
                    <a:pt x="5455221" y="13741"/>
                  </a:lnTo>
                  <a:lnTo>
                    <a:pt x="5454967" y="13741"/>
                  </a:lnTo>
                  <a:lnTo>
                    <a:pt x="4986667" y="15722"/>
                  </a:lnTo>
                  <a:lnTo>
                    <a:pt x="4690757" y="16459"/>
                  </a:lnTo>
                  <a:lnTo>
                    <a:pt x="4600168" y="16459"/>
                  </a:lnTo>
                  <a:lnTo>
                    <a:pt x="4589983" y="18516"/>
                  </a:lnTo>
                  <a:lnTo>
                    <a:pt x="4581664" y="24130"/>
                  </a:lnTo>
                  <a:lnTo>
                    <a:pt x="4576051" y="32448"/>
                  </a:lnTo>
                  <a:lnTo>
                    <a:pt x="4573994" y="42646"/>
                  </a:lnTo>
                  <a:lnTo>
                    <a:pt x="4575949" y="52349"/>
                  </a:lnTo>
                  <a:lnTo>
                    <a:pt x="4576051" y="52832"/>
                  </a:lnTo>
                  <a:lnTo>
                    <a:pt x="4581664" y="61150"/>
                  </a:lnTo>
                  <a:lnTo>
                    <a:pt x="4589983" y="66763"/>
                  </a:lnTo>
                  <a:lnTo>
                    <a:pt x="4600168" y="68821"/>
                  </a:lnTo>
                  <a:lnTo>
                    <a:pt x="4607026" y="68821"/>
                  </a:lnTo>
                  <a:lnTo>
                    <a:pt x="4607064" y="79362"/>
                  </a:lnTo>
                  <a:lnTo>
                    <a:pt x="4607357" y="121437"/>
                  </a:lnTo>
                  <a:lnTo>
                    <a:pt x="4608157" y="183845"/>
                  </a:lnTo>
                  <a:lnTo>
                    <a:pt x="4609706" y="263232"/>
                  </a:lnTo>
                  <a:lnTo>
                    <a:pt x="4613846" y="312851"/>
                  </a:lnTo>
                  <a:lnTo>
                    <a:pt x="4616907" y="338886"/>
                  </a:lnTo>
                  <a:lnTo>
                    <a:pt x="4618342" y="352094"/>
                  </a:lnTo>
                  <a:lnTo>
                    <a:pt x="4619650" y="366306"/>
                  </a:lnTo>
                  <a:lnTo>
                    <a:pt x="4620552" y="378993"/>
                  </a:lnTo>
                  <a:lnTo>
                    <a:pt x="4620666" y="380568"/>
                  </a:lnTo>
                  <a:lnTo>
                    <a:pt x="4620768" y="382143"/>
                  </a:lnTo>
                  <a:lnTo>
                    <a:pt x="4622292" y="418884"/>
                  </a:lnTo>
                  <a:lnTo>
                    <a:pt x="4622368" y="420611"/>
                  </a:lnTo>
                  <a:lnTo>
                    <a:pt x="4623168" y="465645"/>
                  </a:lnTo>
                  <a:lnTo>
                    <a:pt x="4623486" y="517093"/>
                  </a:lnTo>
                  <a:lnTo>
                    <a:pt x="4623536" y="571042"/>
                  </a:lnTo>
                  <a:lnTo>
                    <a:pt x="4625594" y="581228"/>
                  </a:lnTo>
                  <a:lnTo>
                    <a:pt x="4631194" y="589559"/>
                  </a:lnTo>
                  <a:lnTo>
                    <a:pt x="4639526" y="595160"/>
                  </a:lnTo>
                  <a:lnTo>
                    <a:pt x="4649711" y="597217"/>
                  </a:lnTo>
                  <a:lnTo>
                    <a:pt x="4659896" y="595160"/>
                  </a:lnTo>
                  <a:lnTo>
                    <a:pt x="4668215" y="589559"/>
                  </a:lnTo>
                  <a:lnTo>
                    <a:pt x="4673828" y="581228"/>
                  </a:lnTo>
                  <a:lnTo>
                    <a:pt x="4675886" y="571042"/>
                  </a:lnTo>
                  <a:lnTo>
                    <a:pt x="4675848" y="517093"/>
                  </a:lnTo>
                  <a:lnTo>
                    <a:pt x="4675543" y="466217"/>
                  </a:lnTo>
                  <a:lnTo>
                    <a:pt x="4674717" y="420611"/>
                  </a:lnTo>
                  <a:lnTo>
                    <a:pt x="4674692" y="418884"/>
                  </a:lnTo>
                  <a:lnTo>
                    <a:pt x="4673168" y="382143"/>
                  </a:lnTo>
                  <a:lnTo>
                    <a:pt x="4673092" y="380568"/>
                  </a:lnTo>
                  <a:lnTo>
                    <a:pt x="4673028" y="378993"/>
                  </a:lnTo>
                  <a:lnTo>
                    <a:pt x="4671822" y="361988"/>
                  </a:lnTo>
                  <a:lnTo>
                    <a:pt x="4670425" y="346811"/>
                  </a:lnTo>
                  <a:lnTo>
                    <a:pt x="4668926" y="332943"/>
                  </a:lnTo>
                  <a:lnTo>
                    <a:pt x="4665865" y="306971"/>
                  </a:lnTo>
                  <a:lnTo>
                    <a:pt x="4664443" y="293674"/>
                  </a:lnTo>
                  <a:lnTo>
                    <a:pt x="4663148" y="279311"/>
                  </a:lnTo>
                  <a:lnTo>
                    <a:pt x="4662259" y="266242"/>
                  </a:lnTo>
                  <a:lnTo>
                    <a:pt x="4662157" y="264731"/>
                  </a:lnTo>
                  <a:lnTo>
                    <a:pt x="4662119" y="264134"/>
                  </a:lnTo>
                  <a:lnTo>
                    <a:pt x="4635919" y="264731"/>
                  </a:lnTo>
                  <a:lnTo>
                    <a:pt x="4662055" y="263232"/>
                  </a:lnTo>
                  <a:lnTo>
                    <a:pt x="4660531" y="184683"/>
                  </a:lnTo>
                  <a:lnTo>
                    <a:pt x="4659719" y="121945"/>
                  </a:lnTo>
                  <a:lnTo>
                    <a:pt x="4659414" y="79362"/>
                  </a:lnTo>
                  <a:lnTo>
                    <a:pt x="4659388" y="68821"/>
                  </a:lnTo>
                  <a:lnTo>
                    <a:pt x="4671720" y="68821"/>
                  </a:lnTo>
                  <a:lnTo>
                    <a:pt x="4924374" y="68262"/>
                  </a:lnTo>
                  <a:lnTo>
                    <a:pt x="5455501" y="66090"/>
                  </a:lnTo>
                  <a:close/>
                </a:path>
                <a:path w="5862955" h="1753234">
                  <a:moveTo>
                    <a:pt x="5862523" y="442417"/>
                  </a:moveTo>
                  <a:lnTo>
                    <a:pt x="5861799" y="398145"/>
                  </a:lnTo>
                  <a:lnTo>
                    <a:pt x="5861761" y="395706"/>
                  </a:lnTo>
                  <a:lnTo>
                    <a:pt x="5859056" y="355904"/>
                  </a:lnTo>
                  <a:lnTo>
                    <a:pt x="5853722" y="316966"/>
                  </a:lnTo>
                  <a:lnTo>
                    <a:pt x="5847296" y="287477"/>
                  </a:lnTo>
                  <a:lnTo>
                    <a:pt x="5841136" y="265366"/>
                  </a:lnTo>
                  <a:lnTo>
                    <a:pt x="5836818" y="249339"/>
                  </a:lnTo>
                  <a:lnTo>
                    <a:pt x="5836729" y="248577"/>
                  </a:lnTo>
                  <a:lnTo>
                    <a:pt x="5811037" y="254165"/>
                  </a:lnTo>
                  <a:lnTo>
                    <a:pt x="5836615" y="248577"/>
                  </a:lnTo>
                  <a:lnTo>
                    <a:pt x="5826976" y="176809"/>
                  </a:lnTo>
                  <a:lnTo>
                    <a:pt x="5815406" y="111391"/>
                  </a:lnTo>
                  <a:lnTo>
                    <a:pt x="5805005" y="58534"/>
                  </a:lnTo>
                  <a:lnTo>
                    <a:pt x="5803811" y="52349"/>
                  </a:lnTo>
                  <a:lnTo>
                    <a:pt x="5805373" y="52349"/>
                  </a:lnTo>
                  <a:lnTo>
                    <a:pt x="5805589" y="52311"/>
                  </a:lnTo>
                  <a:lnTo>
                    <a:pt x="5815787" y="50253"/>
                  </a:lnTo>
                  <a:lnTo>
                    <a:pt x="5824105" y="44640"/>
                  </a:lnTo>
                  <a:lnTo>
                    <a:pt x="5829719" y="36322"/>
                  </a:lnTo>
                  <a:lnTo>
                    <a:pt x="5831776" y="26123"/>
                  </a:lnTo>
                  <a:lnTo>
                    <a:pt x="5829668" y="15722"/>
                  </a:lnTo>
                  <a:lnTo>
                    <a:pt x="5829249" y="15240"/>
                  </a:lnTo>
                  <a:lnTo>
                    <a:pt x="5824105" y="7620"/>
                  </a:lnTo>
                  <a:lnTo>
                    <a:pt x="5815787" y="2006"/>
                  </a:lnTo>
                  <a:lnTo>
                    <a:pt x="5805805" y="0"/>
                  </a:lnTo>
                  <a:lnTo>
                    <a:pt x="5805589" y="0"/>
                  </a:lnTo>
                  <a:lnTo>
                    <a:pt x="5780405" y="0"/>
                  </a:lnTo>
                  <a:lnTo>
                    <a:pt x="5755068" y="304"/>
                  </a:lnTo>
                  <a:lnTo>
                    <a:pt x="5729554" y="1168"/>
                  </a:lnTo>
                  <a:lnTo>
                    <a:pt x="5703811" y="2857"/>
                  </a:lnTo>
                  <a:lnTo>
                    <a:pt x="5682958" y="4787"/>
                  </a:lnTo>
                  <a:lnTo>
                    <a:pt x="5654967" y="7112"/>
                  </a:lnTo>
                  <a:lnTo>
                    <a:pt x="5612536" y="9537"/>
                  </a:lnTo>
                  <a:lnTo>
                    <a:pt x="5548312" y="11836"/>
                  </a:lnTo>
                  <a:lnTo>
                    <a:pt x="5455221" y="13741"/>
                  </a:lnTo>
                  <a:lnTo>
                    <a:pt x="5455323" y="32448"/>
                  </a:lnTo>
                  <a:lnTo>
                    <a:pt x="5455424" y="44640"/>
                  </a:lnTo>
                  <a:lnTo>
                    <a:pt x="5455539" y="52349"/>
                  </a:lnTo>
                  <a:lnTo>
                    <a:pt x="5455539" y="53149"/>
                  </a:lnTo>
                  <a:lnTo>
                    <a:pt x="5455501" y="66090"/>
                  </a:lnTo>
                  <a:lnTo>
                    <a:pt x="5455742" y="66090"/>
                  </a:lnTo>
                  <a:lnTo>
                    <a:pt x="5550078" y="64160"/>
                  </a:lnTo>
                  <a:lnTo>
                    <a:pt x="5615178" y="61823"/>
                  </a:lnTo>
                  <a:lnTo>
                    <a:pt x="5658358" y="59347"/>
                  </a:lnTo>
                  <a:lnTo>
                    <a:pt x="5708231" y="55016"/>
                  </a:lnTo>
                  <a:lnTo>
                    <a:pt x="5732145" y="53454"/>
                  </a:lnTo>
                  <a:lnTo>
                    <a:pt x="5750611" y="52844"/>
                  </a:lnTo>
                  <a:lnTo>
                    <a:pt x="5753633" y="68656"/>
                  </a:lnTo>
                  <a:lnTo>
                    <a:pt x="5758586" y="93611"/>
                  </a:lnTo>
                  <a:lnTo>
                    <a:pt x="5769673" y="151942"/>
                  </a:lnTo>
                  <a:lnTo>
                    <a:pt x="5780494" y="220218"/>
                  </a:lnTo>
                  <a:lnTo>
                    <a:pt x="5785167" y="258394"/>
                  </a:lnTo>
                  <a:lnTo>
                    <a:pt x="5785472" y="259753"/>
                  </a:lnTo>
                  <a:lnTo>
                    <a:pt x="5790831" y="280416"/>
                  </a:lnTo>
                  <a:lnTo>
                    <a:pt x="5796635" y="300685"/>
                  </a:lnTo>
                  <a:lnTo>
                    <a:pt x="5802211" y="325793"/>
                  </a:lnTo>
                  <a:lnTo>
                    <a:pt x="5806948" y="360984"/>
                  </a:lnTo>
                  <a:lnTo>
                    <a:pt x="5809462" y="398145"/>
                  </a:lnTo>
                  <a:lnTo>
                    <a:pt x="5810174" y="442137"/>
                  </a:lnTo>
                  <a:lnTo>
                    <a:pt x="5808561" y="491401"/>
                  </a:lnTo>
                  <a:lnTo>
                    <a:pt x="5804116" y="544410"/>
                  </a:lnTo>
                  <a:lnTo>
                    <a:pt x="5796927" y="595147"/>
                  </a:lnTo>
                  <a:lnTo>
                    <a:pt x="5796788" y="594410"/>
                  </a:lnTo>
                  <a:lnTo>
                    <a:pt x="5796686" y="593902"/>
                  </a:lnTo>
                  <a:lnTo>
                    <a:pt x="5791073" y="585558"/>
                  </a:lnTo>
                  <a:lnTo>
                    <a:pt x="5782754" y="579945"/>
                  </a:lnTo>
                  <a:lnTo>
                    <a:pt x="5772772" y="577938"/>
                  </a:lnTo>
                  <a:lnTo>
                    <a:pt x="5772569" y="577938"/>
                  </a:lnTo>
                  <a:lnTo>
                    <a:pt x="5726900" y="577938"/>
                  </a:lnTo>
                  <a:lnTo>
                    <a:pt x="5683085" y="578243"/>
                  </a:lnTo>
                  <a:lnTo>
                    <a:pt x="5642838" y="579094"/>
                  </a:lnTo>
                  <a:lnTo>
                    <a:pt x="5607888" y="580758"/>
                  </a:lnTo>
                  <a:lnTo>
                    <a:pt x="5542000" y="586282"/>
                  </a:lnTo>
                  <a:lnTo>
                    <a:pt x="5485727" y="589241"/>
                  </a:lnTo>
                  <a:lnTo>
                    <a:pt x="5395252" y="591680"/>
                  </a:lnTo>
                  <a:lnTo>
                    <a:pt x="5395315" y="602068"/>
                  </a:lnTo>
                  <a:lnTo>
                    <a:pt x="5395392" y="614260"/>
                  </a:lnTo>
                  <a:lnTo>
                    <a:pt x="5395417" y="617855"/>
                  </a:lnTo>
                  <a:lnTo>
                    <a:pt x="5395506" y="622579"/>
                  </a:lnTo>
                  <a:lnTo>
                    <a:pt x="5395607" y="628192"/>
                  </a:lnTo>
                  <a:lnTo>
                    <a:pt x="5395582" y="644029"/>
                  </a:lnTo>
                  <a:lnTo>
                    <a:pt x="5395747" y="644029"/>
                  </a:lnTo>
                  <a:lnTo>
                    <a:pt x="5395874" y="644029"/>
                  </a:lnTo>
                  <a:lnTo>
                    <a:pt x="5488089" y="641540"/>
                  </a:lnTo>
                  <a:lnTo>
                    <a:pt x="5545633" y="638517"/>
                  </a:lnTo>
                  <a:lnTo>
                    <a:pt x="5611444" y="632993"/>
                  </a:lnTo>
                  <a:lnTo>
                    <a:pt x="5608815" y="594410"/>
                  </a:lnTo>
                  <a:lnTo>
                    <a:pt x="5611266" y="630288"/>
                  </a:lnTo>
                  <a:lnTo>
                    <a:pt x="5611342" y="631418"/>
                  </a:lnTo>
                  <a:lnTo>
                    <a:pt x="5611444" y="632993"/>
                  </a:lnTo>
                  <a:lnTo>
                    <a:pt x="5644794" y="631418"/>
                  </a:lnTo>
                  <a:lnTo>
                    <a:pt x="5683732" y="630593"/>
                  </a:lnTo>
                  <a:lnTo>
                    <a:pt x="5772569" y="630288"/>
                  </a:lnTo>
                  <a:lnTo>
                    <a:pt x="5772340" y="630288"/>
                  </a:lnTo>
                  <a:lnTo>
                    <a:pt x="5797245" y="611454"/>
                  </a:lnTo>
                  <a:lnTo>
                    <a:pt x="5800712" y="619150"/>
                  </a:lnTo>
                  <a:lnTo>
                    <a:pt x="5807951" y="626097"/>
                  </a:lnTo>
                  <a:lnTo>
                    <a:pt x="5817641" y="629869"/>
                  </a:lnTo>
                  <a:lnTo>
                    <a:pt x="5828030" y="629577"/>
                  </a:lnTo>
                  <a:lnTo>
                    <a:pt x="5856122" y="550392"/>
                  </a:lnTo>
                  <a:lnTo>
                    <a:pt x="5860821" y="494499"/>
                  </a:lnTo>
                  <a:lnTo>
                    <a:pt x="5862523" y="4424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86376" y="7635673"/>
              <a:ext cx="151382" cy="16794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1776546" y="7354995"/>
              <a:ext cx="365760" cy="448309"/>
            </a:xfrm>
            <a:custGeom>
              <a:avLst/>
              <a:gdLst/>
              <a:ahLst/>
              <a:cxnLst/>
              <a:rect l="l" t="t" r="r" b="b"/>
              <a:pathLst>
                <a:path w="365759" h="448309">
                  <a:moveTo>
                    <a:pt x="3688" y="408495"/>
                  </a:moveTo>
                  <a:lnTo>
                    <a:pt x="0" y="418214"/>
                  </a:lnTo>
                  <a:lnTo>
                    <a:pt x="314" y="428244"/>
                  </a:lnTo>
                  <a:lnTo>
                    <a:pt x="4366" y="437425"/>
                  </a:lnTo>
                  <a:lnTo>
                    <a:pt x="11892" y="444595"/>
                  </a:lnTo>
                  <a:lnTo>
                    <a:pt x="21611" y="448283"/>
                  </a:lnTo>
                  <a:lnTo>
                    <a:pt x="31641" y="447969"/>
                  </a:lnTo>
                  <a:lnTo>
                    <a:pt x="40822" y="443917"/>
                  </a:lnTo>
                  <a:lnTo>
                    <a:pt x="47992" y="436390"/>
                  </a:lnTo>
                  <a:lnTo>
                    <a:pt x="3688" y="408495"/>
                  </a:lnTo>
                  <a:close/>
                </a:path>
                <a:path w="365759" h="448309">
                  <a:moveTo>
                    <a:pt x="82731" y="306638"/>
                  </a:moveTo>
                  <a:lnTo>
                    <a:pt x="66014" y="326668"/>
                  </a:lnTo>
                  <a:lnTo>
                    <a:pt x="46592" y="349687"/>
                  </a:lnTo>
                  <a:lnTo>
                    <a:pt x="25479" y="376646"/>
                  </a:lnTo>
                  <a:lnTo>
                    <a:pt x="3688" y="408495"/>
                  </a:lnTo>
                  <a:lnTo>
                    <a:pt x="47992" y="436390"/>
                  </a:lnTo>
                  <a:lnTo>
                    <a:pt x="67862" y="407309"/>
                  </a:lnTo>
                  <a:lnTo>
                    <a:pt x="86969" y="383015"/>
                  </a:lnTo>
                  <a:lnTo>
                    <a:pt x="105508" y="361127"/>
                  </a:lnTo>
                  <a:lnTo>
                    <a:pt x="123672" y="339269"/>
                  </a:lnTo>
                  <a:lnTo>
                    <a:pt x="82731" y="306638"/>
                  </a:lnTo>
                  <a:close/>
                </a:path>
                <a:path w="365759" h="448309">
                  <a:moveTo>
                    <a:pt x="137275" y="230261"/>
                  </a:moveTo>
                  <a:lnTo>
                    <a:pt x="130714" y="239223"/>
                  </a:lnTo>
                  <a:lnTo>
                    <a:pt x="124168" y="248545"/>
                  </a:lnTo>
                  <a:lnTo>
                    <a:pt x="111139" y="267586"/>
                  </a:lnTo>
                  <a:lnTo>
                    <a:pt x="104434" y="277299"/>
                  </a:lnTo>
                  <a:lnTo>
                    <a:pt x="97522" y="287058"/>
                  </a:lnTo>
                  <a:lnTo>
                    <a:pt x="90317" y="296844"/>
                  </a:lnTo>
                  <a:lnTo>
                    <a:pt x="82731" y="306638"/>
                  </a:lnTo>
                  <a:lnTo>
                    <a:pt x="123672" y="339269"/>
                  </a:lnTo>
                  <a:lnTo>
                    <a:pt x="147389" y="307230"/>
                  </a:lnTo>
                  <a:lnTo>
                    <a:pt x="167223" y="278332"/>
                  </a:lnTo>
                  <a:lnTo>
                    <a:pt x="173217" y="269789"/>
                  </a:lnTo>
                  <a:lnTo>
                    <a:pt x="178125" y="263084"/>
                  </a:lnTo>
                  <a:lnTo>
                    <a:pt x="158189" y="246005"/>
                  </a:lnTo>
                  <a:lnTo>
                    <a:pt x="137275" y="230261"/>
                  </a:lnTo>
                  <a:close/>
                </a:path>
                <a:path w="365759" h="448309">
                  <a:moveTo>
                    <a:pt x="158189" y="246005"/>
                  </a:moveTo>
                  <a:lnTo>
                    <a:pt x="178125" y="263084"/>
                  </a:lnTo>
                  <a:lnTo>
                    <a:pt x="178766" y="262209"/>
                  </a:lnTo>
                  <a:lnTo>
                    <a:pt x="179133" y="261773"/>
                  </a:lnTo>
                  <a:lnTo>
                    <a:pt x="158189" y="246005"/>
                  </a:lnTo>
                  <a:close/>
                </a:path>
                <a:path w="365759" h="448309">
                  <a:moveTo>
                    <a:pt x="320128" y="8623"/>
                  </a:moveTo>
                  <a:lnTo>
                    <a:pt x="300459" y="31113"/>
                  </a:lnTo>
                  <a:lnTo>
                    <a:pt x="279518" y="56105"/>
                  </a:lnTo>
                  <a:lnTo>
                    <a:pt x="257541" y="83022"/>
                  </a:lnTo>
                  <a:lnTo>
                    <a:pt x="187192" y="170262"/>
                  </a:lnTo>
                  <a:lnTo>
                    <a:pt x="162834" y="199886"/>
                  </a:lnTo>
                  <a:lnTo>
                    <a:pt x="138309" y="228974"/>
                  </a:lnTo>
                  <a:lnTo>
                    <a:pt x="158189" y="246005"/>
                  </a:lnTo>
                  <a:lnTo>
                    <a:pt x="179133" y="261773"/>
                  </a:lnTo>
                  <a:lnTo>
                    <a:pt x="203056" y="233399"/>
                  </a:lnTo>
                  <a:lnTo>
                    <a:pt x="227784" y="203326"/>
                  </a:lnTo>
                  <a:lnTo>
                    <a:pt x="298313" y="115866"/>
                  </a:lnTo>
                  <a:lnTo>
                    <a:pt x="319899" y="89428"/>
                  </a:lnTo>
                  <a:lnTo>
                    <a:pt x="340186" y="65210"/>
                  </a:lnTo>
                  <a:lnTo>
                    <a:pt x="359031" y="43659"/>
                  </a:lnTo>
                  <a:lnTo>
                    <a:pt x="320128" y="8623"/>
                  </a:lnTo>
                  <a:close/>
                </a:path>
                <a:path w="365759" h="448309">
                  <a:moveTo>
                    <a:pt x="138309" y="228974"/>
                  </a:moveTo>
                  <a:lnTo>
                    <a:pt x="137772" y="229601"/>
                  </a:lnTo>
                  <a:lnTo>
                    <a:pt x="137275" y="230261"/>
                  </a:lnTo>
                  <a:lnTo>
                    <a:pt x="158189" y="246005"/>
                  </a:lnTo>
                  <a:lnTo>
                    <a:pt x="138309" y="228974"/>
                  </a:lnTo>
                  <a:close/>
                </a:path>
                <a:path w="365759" h="448309">
                  <a:moveTo>
                    <a:pt x="338213" y="0"/>
                  </a:moveTo>
                  <a:lnTo>
                    <a:pt x="328476" y="2428"/>
                  </a:lnTo>
                  <a:lnTo>
                    <a:pt x="320128" y="8623"/>
                  </a:lnTo>
                  <a:lnTo>
                    <a:pt x="359031" y="43659"/>
                  </a:lnTo>
                  <a:lnTo>
                    <a:pt x="364321" y="34711"/>
                  </a:lnTo>
                  <a:lnTo>
                    <a:pt x="365721" y="24774"/>
                  </a:lnTo>
                  <a:lnTo>
                    <a:pt x="363292" y="15037"/>
                  </a:lnTo>
                  <a:lnTo>
                    <a:pt x="357098" y="6690"/>
                  </a:lnTo>
                  <a:lnTo>
                    <a:pt x="348150" y="1399"/>
                  </a:lnTo>
                  <a:lnTo>
                    <a:pt x="338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76209" y="7652185"/>
              <a:ext cx="151430" cy="16794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865260" y="2714834"/>
              <a:ext cx="1878964" cy="593725"/>
            </a:xfrm>
            <a:custGeom>
              <a:avLst/>
              <a:gdLst/>
              <a:ahLst/>
              <a:cxnLst/>
              <a:rect l="l" t="t" r="r" b="b"/>
              <a:pathLst>
                <a:path w="1878965" h="593725">
                  <a:moveTo>
                    <a:pt x="287312" y="0"/>
                  </a:moveTo>
                  <a:lnTo>
                    <a:pt x="287312" y="0"/>
                  </a:lnTo>
                  <a:lnTo>
                    <a:pt x="0" y="0"/>
                  </a:lnTo>
                  <a:lnTo>
                    <a:pt x="0" y="96520"/>
                  </a:lnTo>
                  <a:lnTo>
                    <a:pt x="95770" y="96520"/>
                  </a:lnTo>
                  <a:lnTo>
                    <a:pt x="95770" y="478790"/>
                  </a:lnTo>
                  <a:lnTo>
                    <a:pt x="191541" y="478790"/>
                  </a:lnTo>
                  <a:lnTo>
                    <a:pt x="191541" y="96520"/>
                  </a:lnTo>
                  <a:lnTo>
                    <a:pt x="287312" y="96520"/>
                  </a:lnTo>
                  <a:lnTo>
                    <a:pt x="287312" y="0"/>
                  </a:lnTo>
                  <a:close/>
                </a:path>
                <a:path w="1878965" h="593725">
                  <a:moveTo>
                    <a:pt x="651586" y="115570"/>
                  </a:moveTo>
                  <a:lnTo>
                    <a:pt x="651586" y="115570"/>
                  </a:lnTo>
                  <a:lnTo>
                    <a:pt x="555815" y="115570"/>
                  </a:lnTo>
                  <a:lnTo>
                    <a:pt x="555815" y="383540"/>
                  </a:lnTo>
                  <a:lnTo>
                    <a:pt x="536663" y="383540"/>
                  </a:lnTo>
                  <a:lnTo>
                    <a:pt x="536663" y="402590"/>
                  </a:lnTo>
                  <a:lnTo>
                    <a:pt x="517512" y="402590"/>
                  </a:lnTo>
                  <a:lnTo>
                    <a:pt x="498360" y="402590"/>
                  </a:lnTo>
                  <a:lnTo>
                    <a:pt x="479209" y="402590"/>
                  </a:lnTo>
                  <a:lnTo>
                    <a:pt x="460044" y="402590"/>
                  </a:lnTo>
                  <a:lnTo>
                    <a:pt x="460044" y="383540"/>
                  </a:lnTo>
                  <a:lnTo>
                    <a:pt x="440893" y="383540"/>
                  </a:lnTo>
                  <a:lnTo>
                    <a:pt x="440893" y="115570"/>
                  </a:lnTo>
                  <a:lnTo>
                    <a:pt x="421741" y="115570"/>
                  </a:lnTo>
                  <a:lnTo>
                    <a:pt x="402590" y="115570"/>
                  </a:lnTo>
                  <a:lnTo>
                    <a:pt x="383438" y="115570"/>
                  </a:lnTo>
                  <a:lnTo>
                    <a:pt x="364274" y="115570"/>
                  </a:lnTo>
                  <a:lnTo>
                    <a:pt x="345122" y="115570"/>
                  </a:lnTo>
                  <a:lnTo>
                    <a:pt x="345122" y="402590"/>
                  </a:lnTo>
                  <a:lnTo>
                    <a:pt x="364274" y="402590"/>
                  </a:lnTo>
                  <a:lnTo>
                    <a:pt x="364274" y="440690"/>
                  </a:lnTo>
                  <a:lnTo>
                    <a:pt x="383438" y="440690"/>
                  </a:lnTo>
                  <a:lnTo>
                    <a:pt x="383438" y="459740"/>
                  </a:lnTo>
                  <a:lnTo>
                    <a:pt x="402590" y="459740"/>
                  </a:lnTo>
                  <a:lnTo>
                    <a:pt x="421741" y="459740"/>
                  </a:lnTo>
                  <a:lnTo>
                    <a:pt x="421741" y="478790"/>
                  </a:lnTo>
                  <a:lnTo>
                    <a:pt x="440893" y="478790"/>
                  </a:lnTo>
                  <a:lnTo>
                    <a:pt x="460044" y="478790"/>
                  </a:lnTo>
                  <a:lnTo>
                    <a:pt x="479209" y="478790"/>
                  </a:lnTo>
                  <a:lnTo>
                    <a:pt x="498360" y="478790"/>
                  </a:lnTo>
                  <a:lnTo>
                    <a:pt x="517512" y="478790"/>
                  </a:lnTo>
                  <a:lnTo>
                    <a:pt x="536663" y="478790"/>
                  </a:lnTo>
                  <a:lnTo>
                    <a:pt x="536663" y="459740"/>
                  </a:lnTo>
                  <a:lnTo>
                    <a:pt x="555815" y="459740"/>
                  </a:lnTo>
                  <a:lnTo>
                    <a:pt x="555815" y="478790"/>
                  </a:lnTo>
                  <a:lnTo>
                    <a:pt x="574979" y="478790"/>
                  </a:lnTo>
                  <a:lnTo>
                    <a:pt x="594131" y="478790"/>
                  </a:lnTo>
                  <a:lnTo>
                    <a:pt x="613283" y="478790"/>
                  </a:lnTo>
                  <a:lnTo>
                    <a:pt x="632434" y="478790"/>
                  </a:lnTo>
                  <a:lnTo>
                    <a:pt x="651586" y="478790"/>
                  </a:lnTo>
                  <a:lnTo>
                    <a:pt x="651586" y="115570"/>
                  </a:lnTo>
                  <a:close/>
                </a:path>
                <a:path w="1878965" h="593725">
                  <a:moveTo>
                    <a:pt x="996721" y="153670"/>
                  </a:moveTo>
                  <a:lnTo>
                    <a:pt x="977569" y="153670"/>
                  </a:lnTo>
                  <a:lnTo>
                    <a:pt x="977569" y="134620"/>
                  </a:lnTo>
                  <a:lnTo>
                    <a:pt x="958405" y="134620"/>
                  </a:lnTo>
                  <a:lnTo>
                    <a:pt x="958405" y="115570"/>
                  </a:lnTo>
                  <a:lnTo>
                    <a:pt x="939253" y="115570"/>
                  </a:lnTo>
                  <a:lnTo>
                    <a:pt x="920102" y="115570"/>
                  </a:lnTo>
                  <a:lnTo>
                    <a:pt x="900950" y="115570"/>
                  </a:lnTo>
                  <a:lnTo>
                    <a:pt x="881799" y="115570"/>
                  </a:lnTo>
                  <a:lnTo>
                    <a:pt x="862647" y="115570"/>
                  </a:lnTo>
                  <a:lnTo>
                    <a:pt x="843483" y="115570"/>
                  </a:lnTo>
                  <a:lnTo>
                    <a:pt x="843483" y="134620"/>
                  </a:lnTo>
                  <a:lnTo>
                    <a:pt x="824331" y="134620"/>
                  </a:lnTo>
                  <a:lnTo>
                    <a:pt x="824331" y="115570"/>
                  </a:lnTo>
                  <a:lnTo>
                    <a:pt x="805180" y="115570"/>
                  </a:lnTo>
                  <a:lnTo>
                    <a:pt x="786028" y="115570"/>
                  </a:lnTo>
                  <a:lnTo>
                    <a:pt x="766876" y="115570"/>
                  </a:lnTo>
                  <a:lnTo>
                    <a:pt x="747712" y="115570"/>
                  </a:lnTo>
                  <a:lnTo>
                    <a:pt x="728560" y="115570"/>
                  </a:lnTo>
                  <a:lnTo>
                    <a:pt x="728560" y="478790"/>
                  </a:lnTo>
                  <a:lnTo>
                    <a:pt x="824331" y="478790"/>
                  </a:lnTo>
                  <a:lnTo>
                    <a:pt x="824331" y="210820"/>
                  </a:lnTo>
                  <a:lnTo>
                    <a:pt x="843483" y="210820"/>
                  </a:lnTo>
                  <a:lnTo>
                    <a:pt x="843483" y="191770"/>
                  </a:lnTo>
                  <a:lnTo>
                    <a:pt x="862647" y="191770"/>
                  </a:lnTo>
                  <a:lnTo>
                    <a:pt x="881799" y="191770"/>
                  </a:lnTo>
                  <a:lnTo>
                    <a:pt x="900950" y="191770"/>
                  </a:lnTo>
                  <a:lnTo>
                    <a:pt x="900950" y="210820"/>
                  </a:lnTo>
                  <a:lnTo>
                    <a:pt x="920102" y="210820"/>
                  </a:lnTo>
                  <a:lnTo>
                    <a:pt x="920102" y="229870"/>
                  </a:lnTo>
                  <a:lnTo>
                    <a:pt x="939253" y="229870"/>
                  </a:lnTo>
                  <a:lnTo>
                    <a:pt x="939253" y="210820"/>
                  </a:lnTo>
                  <a:lnTo>
                    <a:pt x="958405" y="210820"/>
                  </a:lnTo>
                  <a:lnTo>
                    <a:pt x="958405" y="191770"/>
                  </a:lnTo>
                  <a:lnTo>
                    <a:pt x="977569" y="191770"/>
                  </a:lnTo>
                  <a:lnTo>
                    <a:pt x="977569" y="172720"/>
                  </a:lnTo>
                  <a:lnTo>
                    <a:pt x="996721" y="172720"/>
                  </a:lnTo>
                  <a:lnTo>
                    <a:pt x="996721" y="153670"/>
                  </a:lnTo>
                  <a:close/>
                </a:path>
                <a:path w="1878965" h="593725">
                  <a:moveTo>
                    <a:pt x="1341793" y="191770"/>
                  </a:moveTo>
                  <a:lnTo>
                    <a:pt x="1322641" y="191770"/>
                  </a:lnTo>
                  <a:lnTo>
                    <a:pt x="1322641" y="153670"/>
                  </a:lnTo>
                  <a:lnTo>
                    <a:pt x="1303489" y="153670"/>
                  </a:lnTo>
                  <a:lnTo>
                    <a:pt x="1303489" y="134620"/>
                  </a:lnTo>
                  <a:lnTo>
                    <a:pt x="1284325" y="134620"/>
                  </a:lnTo>
                  <a:lnTo>
                    <a:pt x="1265174" y="134620"/>
                  </a:lnTo>
                  <a:lnTo>
                    <a:pt x="1265174" y="115570"/>
                  </a:lnTo>
                  <a:lnTo>
                    <a:pt x="1246022" y="115570"/>
                  </a:lnTo>
                  <a:lnTo>
                    <a:pt x="1226870" y="115570"/>
                  </a:lnTo>
                  <a:lnTo>
                    <a:pt x="1207719" y="115570"/>
                  </a:lnTo>
                  <a:lnTo>
                    <a:pt x="1188554" y="115570"/>
                  </a:lnTo>
                  <a:lnTo>
                    <a:pt x="1169403" y="115570"/>
                  </a:lnTo>
                  <a:lnTo>
                    <a:pt x="1150251" y="115570"/>
                  </a:lnTo>
                  <a:lnTo>
                    <a:pt x="1150251" y="134620"/>
                  </a:lnTo>
                  <a:lnTo>
                    <a:pt x="1131100" y="134620"/>
                  </a:lnTo>
                  <a:lnTo>
                    <a:pt x="1131100" y="115570"/>
                  </a:lnTo>
                  <a:lnTo>
                    <a:pt x="1111948" y="115570"/>
                  </a:lnTo>
                  <a:lnTo>
                    <a:pt x="1092784" y="115570"/>
                  </a:lnTo>
                  <a:lnTo>
                    <a:pt x="1073632" y="115570"/>
                  </a:lnTo>
                  <a:lnTo>
                    <a:pt x="1054481" y="115570"/>
                  </a:lnTo>
                  <a:lnTo>
                    <a:pt x="1035329" y="115570"/>
                  </a:lnTo>
                  <a:lnTo>
                    <a:pt x="1035329" y="478790"/>
                  </a:lnTo>
                  <a:lnTo>
                    <a:pt x="1131100" y="478790"/>
                  </a:lnTo>
                  <a:lnTo>
                    <a:pt x="1131100" y="210820"/>
                  </a:lnTo>
                  <a:lnTo>
                    <a:pt x="1150251" y="210820"/>
                  </a:lnTo>
                  <a:lnTo>
                    <a:pt x="1150251" y="191770"/>
                  </a:lnTo>
                  <a:lnTo>
                    <a:pt x="1169403" y="191770"/>
                  </a:lnTo>
                  <a:lnTo>
                    <a:pt x="1188554" y="191770"/>
                  </a:lnTo>
                  <a:lnTo>
                    <a:pt x="1207719" y="191770"/>
                  </a:lnTo>
                  <a:lnTo>
                    <a:pt x="1226870" y="191770"/>
                  </a:lnTo>
                  <a:lnTo>
                    <a:pt x="1226870" y="210820"/>
                  </a:lnTo>
                  <a:lnTo>
                    <a:pt x="1246022" y="210820"/>
                  </a:lnTo>
                  <a:lnTo>
                    <a:pt x="1246022" y="478790"/>
                  </a:lnTo>
                  <a:lnTo>
                    <a:pt x="1265174" y="478790"/>
                  </a:lnTo>
                  <a:lnTo>
                    <a:pt x="1284325" y="478790"/>
                  </a:lnTo>
                  <a:lnTo>
                    <a:pt x="1303489" y="478790"/>
                  </a:lnTo>
                  <a:lnTo>
                    <a:pt x="1322641" y="478790"/>
                  </a:lnTo>
                  <a:lnTo>
                    <a:pt x="1341793" y="478790"/>
                  </a:lnTo>
                  <a:lnTo>
                    <a:pt x="1341793" y="191770"/>
                  </a:lnTo>
                  <a:close/>
                </a:path>
                <a:path w="1878965" h="593725">
                  <a:moveTo>
                    <a:pt x="1744573" y="403212"/>
                  </a:moveTo>
                  <a:lnTo>
                    <a:pt x="1725409" y="403212"/>
                  </a:lnTo>
                  <a:lnTo>
                    <a:pt x="1706257" y="403212"/>
                  </a:lnTo>
                  <a:lnTo>
                    <a:pt x="1687106" y="403212"/>
                  </a:lnTo>
                  <a:lnTo>
                    <a:pt x="1687106" y="384162"/>
                  </a:lnTo>
                  <a:lnTo>
                    <a:pt x="1667954" y="384162"/>
                  </a:lnTo>
                  <a:lnTo>
                    <a:pt x="1667954" y="114922"/>
                  </a:lnTo>
                  <a:lnTo>
                    <a:pt x="1648802" y="114922"/>
                  </a:lnTo>
                  <a:lnTo>
                    <a:pt x="1648802" y="479412"/>
                  </a:lnTo>
                  <a:lnTo>
                    <a:pt x="1667954" y="479412"/>
                  </a:lnTo>
                  <a:lnTo>
                    <a:pt x="1687106" y="479412"/>
                  </a:lnTo>
                  <a:lnTo>
                    <a:pt x="1706257" y="479412"/>
                  </a:lnTo>
                  <a:lnTo>
                    <a:pt x="1725409" y="479412"/>
                  </a:lnTo>
                  <a:lnTo>
                    <a:pt x="1744573" y="479412"/>
                  </a:lnTo>
                  <a:lnTo>
                    <a:pt x="1744573" y="403212"/>
                  </a:lnTo>
                  <a:close/>
                </a:path>
                <a:path w="1878965" h="593725">
                  <a:moveTo>
                    <a:pt x="1878647" y="114922"/>
                  </a:moveTo>
                  <a:lnTo>
                    <a:pt x="1878647" y="114922"/>
                  </a:lnTo>
                  <a:lnTo>
                    <a:pt x="1782876" y="114922"/>
                  </a:lnTo>
                  <a:lnTo>
                    <a:pt x="1782876" y="593712"/>
                  </a:lnTo>
                  <a:lnTo>
                    <a:pt x="1878647" y="593712"/>
                  </a:lnTo>
                  <a:lnTo>
                    <a:pt x="1878647" y="1149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437444" y="2829756"/>
              <a:ext cx="1303655" cy="364490"/>
            </a:xfrm>
            <a:custGeom>
              <a:avLst/>
              <a:gdLst/>
              <a:ahLst/>
              <a:cxnLst/>
              <a:rect l="l" t="t" r="r" b="b"/>
              <a:pathLst>
                <a:path w="1303654" h="364489">
                  <a:moveTo>
                    <a:pt x="76619" y="20320"/>
                  </a:moveTo>
                  <a:lnTo>
                    <a:pt x="57467" y="20320"/>
                  </a:lnTo>
                  <a:lnTo>
                    <a:pt x="38303" y="20320"/>
                  </a:lnTo>
                  <a:lnTo>
                    <a:pt x="38303" y="39370"/>
                  </a:lnTo>
                  <a:lnTo>
                    <a:pt x="19151" y="39370"/>
                  </a:lnTo>
                  <a:lnTo>
                    <a:pt x="19151" y="77470"/>
                  </a:lnTo>
                  <a:lnTo>
                    <a:pt x="0" y="77470"/>
                  </a:lnTo>
                  <a:lnTo>
                    <a:pt x="0" y="288290"/>
                  </a:lnTo>
                  <a:lnTo>
                    <a:pt x="19151" y="288290"/>
                  </a:lnTo>
                  <a:lnTo>
                    <a:pt x="19151" y="326390"/>
                  </a:lnTo>
                  <a:lnTo>
                    <a:pt x="38303" y="326390"/>
                  </a:lnTo>
                  <a:lnTo>
                    <a:pt x="38303" y="345440"/>
                  </a:lnTo>
                  <a:lnTo>
                    <a:pt x="57467" y="345440"/>
                  </a:lnTo>
                  <a:lnTo>
                    <a:pt x="76619" y="345440"/>
                  </a:lnTo>
                  <a:lnTo>
                    <a:pt x="76619" y="20320"/>
                  </a:lnTo>
                  <a:close/>
                </a:path>
                <a:path w="1303654" h="364489">
                  <a:moveTo>
                    <a:pt x="210693" y="269240"/>
                  </a:moveTo>
                  <a:lnTo>
                    <a:pt x="191541" y="269240"/>
                  </a:lnTo>
                  <a:lnTo>
                    <a:pt x="191541" y="288290"/>
                  </a:lnTo>
                  <a:lnTo>
                    <a:pt x="172389" y="288290"/>
                  </a:lnTo>
                  <a:lnTo>
                    <a:pt x="153225" y="288290"/>
                  </a:lnTo>
                  <a:lnTo>
                    <a:pt x="153225" y="364490"/>
                  </a:lnTo>
                  <a:lnTo>
                    <a:pt x="172389" y="364490"/>
                  </a:lnTo>
                  <a:lnTo>
                    <a:pt x="191541" y="364490"/>
                  </a:lnTo>
                  <a:lnTo>
                    <a:pt x="191541" y="345440"/>
                  </a:lnTo>
                  <a:lnTo>
                    <a:pt x="210693" y="345440"/>
                  </a:lnTo>
                  <a:lnTo>
                    <a:pt x="210693" y="269240"/>
                  </a:lnTo>
                  <a:close/>
                </a:path>
                <a:path w="1303654" h="364489">
                  <a:moveTo>
                    <a:pt x="210693" y="0"/>
                  </a:moveTo>
                  <a:lnTo>
                    <a:pt x="210693" y="0"/>
                  </a:lnTo>
                  <a:lnTo>
                    <a:pt x="95770" y="0"/>
                  </a:lnTo>
                  <a:lnTo>
                    <a:pt x="95770" y="96520"/>
                  </a:lnTo>
                  <a:lnTo>
                    <a:pt x="114922" y="96520"/>
                  </a:lnTo>
                  <a:lnTo>
                    <a:pt x="114922" y="77470"/>
                  </a:lnTo>
                  <a:lnTo>
                    <a:pt x="134073" y="77470"/>
                  </a:lnTo>
                  <a:lnTo>
                    <a:pt x="153225" y="77470"/>
                  </a:lnTo>
                  <a:lnTo>
                    <a:pt x="172389" y="77470"/>
                  </a:lnTo>
                  <a:lnTo>
                    <a:pt x="191541" y="77470"/>
                  </a:lnTo>
                  <a:lnTo>
                    <a:pt x="210693" y="77470"/>
                  </a:lnTo>
                  <a:lnTo>
                    <a:pt x="210693" y="0"/>
                  </a:lnTo>
                  <a:close/>
                </a:path>
                <a:path w="1303654" h="364489">
                  <a:moveTo>
                    <a:pt x="670750" y="647"/>
                  </a:moveTo>
                  <a:lnTo>
                    <a:pt x="670750" y="647"/>
                  </a:lnTo>
                  <a:lnTo>
                    <a:pt x="574979" y="647"/>
                  </a:lnTo>
                  <a:lnTo>
                    <a:pt x="574979" y="268617"/>
                  </a:lnTo>
                  <a:lnTo>
                    <a:pt x="555828" y="268617"/>
                  </a:lnTo>
                  <a:lnTo>
                    <a:pt x="555828" y="287667"/>
                  </a:lnTo>
                  <a:lnTo>
                    <a:pt x="536663" y="287667"/>
                  </a:lnTo>
                  <a:lnTo>
                    <a:pt x="517512" y="287667"/>
                  </a:lnTo>
                  <a:lnTo>
                    <a:pt x="498360" y="287667"/>
                  </a:lnTo>
                  <a:lnTo>
                    <a:pt x="479209" y="287667"/>
                  </a:lnTo>
                  <a:lnTo>
                    <a:pt x="479209" y="268617"/>
                  </a:lnTo>
                  <a:lnTo>
                    <a:pt x="460057" y="268617"/>
                  </a:lnTo>
                  <a:lnTo>
                    <a:pt x="460057" y="647"/>
                  </a:lnTo>
                  <a:lnTo>
                    <a:pt x="440893" y="647"/>
                  </a:lnTo>
                  <a:lnTo>
                    <a:pt x="421741" y="647"/>
                  </a:lnTo>
                  <a:lnTo>
                    <a:pt x="402590" y="647"/>
                  </a:lnTo>
                  <a:lnTo>
                    <a:pt x="383438" y="647"/>
                  </a:lnTo>
                  <a:lnTo>
                    <a:pt x="364286" y="647"/>
                  </a:lnTo>
                  <a:lnTo>
                    <a:pt x="364286" y="287667"/>
                  </a:lnTo>
                  <a:lnTo>
                    <a:pt x="383438" y="287667"/>
                  </a:lnTo>
                  <a:lnTo>
                    <a:pt x="383438" y="325767"/>
                  </a:lnTo>
                  <a:lnTo>
                    <a:pt x="402590" y="325767"/>
                  </a:lnTo>
                  <a:lnTo>
                    <a:pt x="402590" y="344817"/>
                  </a:lnTo>
                  <a:lnTo>
                    <a:pt x="421741" y="344817"/>
                  </a:lnTo>
                  <a:lnTo>
                    <a:pt x="440893" y="344817"/>
                  </a:lnTo>
                  <a:lnTo>
                    <a:pt x="440893" y="363867"/>
                  </a:lnTo>
                  <a:lnTo>
                    <a:pt x="460057" y="363867"/>
                  </a:lnTo>
                  <a:lnTo>
                    <a:pt x="479209" y="363867"/>
                  </a:lnTo>
                  <a:lnTo>
                    <a:pt x="498360" y="363867"/>
                  </a:lnTo>
                  <a:lnTo>
                    <a:pt x="517512" y="363867"/>
                  </a:lnTo>
                  <a:lnTo>
                    <a:pt x="536663" y="363867"/>
                  </a:lnTo>
                  <a:lnTo>
                    <a:pt x="555828" y="363867"/>
                  </a:lnTo>
                  <a:lnTo>
                    <a:pt x="555828" y="344817"/>
                  </a:lnTo>
                  <a:lnTo>
                    <a:pt x="574979" y="344817"/>
                  </a:lnTo>
                  <a:lnTo>
                    <a:pt x="574979" y="363867"/>
                  </a:lnTo>
                  <a:lnTo>
                    <a:pt x="594131" y="363867"/>
                  </a:lnTo>
                  <a:lnTo>
                    <a:pt x="613283" y="363867"/>
                  </a:lnTo>
                  <a:lnTo>
                    <a:pt x="632434" y="363867"/>
                  </a:lnTo>
                  <a:lnTo>
                    <a:pt x="651598" y="363867"/>
                  </a:lnTo>
                  <a:lnTo>
                    <a:pt x="670750" y="363867"/>
                  </a:lnTo>
                  <a:lnTo>
                    <a:pt x="670750" y="647"/>
                  </a:lnTo>
                  <a:close/>
                </a:path>
                <a:path w="1303654" h="364489">
                  <a:moveTo>
                    <a:pt x="1035024" y="76847"/>
                  </a:moveTo>
                  <a:lnTo>
                    <a:pt x="1015873" y="76847"/>
                  </a:lnTo>
                  <a:lnTo>
                    <a:pt x="1015873" y="38747"/>
                  </a:lnTo>
                  <a:lnTo>
                    <a:pt x="996721" y="38747"/>
                  </a:lnTo>
                  <a:lnTo>
                    <a:pt x="996721" y="19697"/>
                  </a:lnTo>
                  <a:lnTo>
                    <a:pt x="977569" y="19697"/>
                  </a:lnTo>
                  <a:lnTo>
                    <a:pt x="958418" y="19697"/>
                  </a:lnTo>
                  <a:lnTo>
                    <a:pt x="958418" y="647"/>
                  </a:lnTo>
                  <a:lnTo>
                    <a:pt x="939253" y="647"/>
                  </a:lnTo>
                  <a:lnTo>
                    <a:pt x="939253" y="95897"/>
                  </a:lnTo>
                  <a:lnTo>
                    <a:pt x="939253" y="154317"/>
                  </a:lnTo>
                  <a:lnTo>
                    <a:pt x="824331" y="154317"/>
                  </a:lnTo>
                  <a:lnTo>
                    <a:pt x="824331" y="95897"/>
                  </a:lnTo>
                  <a:lnTo>
                    <a:pt x="843483" y="95897"/>
                  </a:lnTo>
                  <a:lnTo>
                    <a:pt x="843483" y="76847"/>
                  </a:lnTo>
                  <a:lnTo>
                    <a:pt x="862647" y="76847"/>
                  </a:lnTo>
                  <a:lnTo>
                    <a:pt x="881799" y="76847"/>
                  </a:lnTo>
                  <a:lnTo>
                    <a:pt x="900950" y="76847"/>
                  </a:lnTo>
                  <a:lnTo>
                    <a:pt x="920102" y="76847"/>
                  </a:lnTo>
                  <a:lnTo>
                    <a:pt x="920102" y="95897"/>
                  </a:lnTo>
                  <a:lnTo>
                    <a:pt x="939253" y="95897"/>
                  </a:lnTo>
                  <a:lnTo>
                    <a:pt x="939253" y="647"/>
                  </a:lnTo>
                  <a:lnTo>
                    <a:pt x="920102" y="647"/>
                  </a:lnTo>
                  <a:lnTo>
                    <a:pt x="900950" y="647"/>
                  </a:lnTo>
                  <a:lnTo>
                    <a:pt x="805180" y="647"/>
                  </a:lnTo>
                  <a:lnTo>
                    <a:pt x="805180" y="19697"/>
                  </a:lnTo>
                  <a:lnTo>
                    <a:pt x="786028" y="19697"/>
                  </a:lnTo>
                  <a:lnTo>
                    <a:pt x="766876" y="19697"/>
                  </a:lnTo>
                  <a:lnTo>
                    <a:pt x="766876" y="38747"/>
                  </a:lnTo>
                  <a:lnTo>
                    <a:pt x="747712" y="38747"/>
                  </a:lnTo>
                  <a:lnTo>
                    <a:pt x="747712" y="76847"/>
                  </a:lnTo>
                  <a:lnTo>
                    <a:pt x="728560" y="76847"/>
                  </a:lnTo>
                  <a:lnTo>
                    <a:pt x="728560" y="287667"/>
                  </a:lnTo>
                  <a:lnTo>
                    <a:pt x="747712" y="287667"/>
                  </a:lnTo>
                  <a:lnTo>
                    <a:pt x="747712" y="325767"/>
                  </a:lnTo>
                  <a:lnTo>
                    <a:pt x="766876" y="325767"/>
                  </a:lnTo>
                  <a:lnTo>
                    <a:pt x="766876" y="344817"/>
                  </a:lnTo>
                  <a:lnTo>
                    <a:pt x="786028" y="344817"/>
                  </a:lnTo>
                  <a:lnTo>
                    <a:pt x="805180" y="344817"/>
                  </a:lnTo>
                  <a:lnTo>
                    <a:pt x="805180" y="363867"/>
                  </a:lnTo>
                  <a:lnTo>
                    <a:pt x="824331" y="363867"/>
                  </a:lnTo>
                  <a:lnTo>
                    <a:pt x="958418" y="363867"/>
                  </a:lnTo>
                  <a:lnTo>
                    <a:pt x="958418" y="344817"/>
                  </a:lnTo>
                  <a:lnTo>
                    <a:pt x="977569" y="344817"/>
                  </a:lnTo>
                  <a:lnTo>
                    <a:pt x="996721" y="344817"/>
                  </a:lnTo>
                  <a:lnTo>
                    <a:pt x="996721" y="325767"/>
                  </a:lnTo>
                  <a:lnTo>
                    <a:pt x="1015873" y="325767"/>
                  </a:lnTo>
                  <a:lnTo>
                    <a:pt x="1015873" y="287667"/>
                  </a:lnTo>
                  <a:lnTo>
                    <a:pt x="1035024" y="287667"/>
                  </a:lnTo>
                  <a:lnTo>
                    <a:pt x="1035024" y="249567"/>
                  </a:lnTo>
                  <a:lnTo>
                    <a:pt x="1015873" y="249567"/>
                  </a:lnTo>
                  <a:lnTo>
                    <a:pt x="996721" y="249567"/>
                  </a:lnTo>
                  <a:lnTo>
                    <a:pt x="977569" y="249567"/>
                  </a:lnTo>
                  <a:lnTo>
                    <a:pt x="958418" y="249567"/>
                  </a:lnTo>
                  <a:lnTo>
                    <a:pt x="939253" y="249567"/>
                  </a:lnTo>
                  <a:lnTo>
                    <a:pt x="939253" y="268617"/>
                  </a:lnTo>
                  <a:lnTo>
                    <a:pt x="920102" y="268617"/>
                  </a:lnTo>
                  <a:lnTo>
                    <a:pt x="920102" y="287667"/>
                  </a:lnTo>
                  <a:lnTo>
                    <a:pt x="900950" y="287667"/>
                  </a:lnTo>
                  <a:lnTo>
                    <a:pt x="881799" y="287667"/>
                  </a:lnTo>
                  <a:lnTo>
                    <a:pt x="862647" y="287667"/>
                  </a:lnTo>
                  <a:lnTo>
                    <a:pt x="843483" y="287667"/>
                  </a:lnTo>
                  <a:lnTo>
                    <a:pt x="843483" y="268617"/>
                  </a:lnTo>
                  <a:lnTo>
                    <a:pt x="824331" y="268617"/>
                  </a:lnTo>
                  <a:lnTo>
                    <a:pt x="824331" y="211467"/>
                  </a:lnTo>
                  <a:lnTo>
                    <a:pt x="843483" y="211467"/>
                  </a:lnTo>
                  <a:lnTo>
                    <a:pt x="862647" y="211467"/>
                  </a:lnTo>
                  <a:lnTo>
                    <a:pt x="1035024" y="211467"/>
                  </a:lnTo>
                  <a:lnTo>
                    <a:pt x="1035024" y="76847"/>
                  </a:lnTo>
                  <a:close/>
                </a:path>
                <a:path w="1303654" h="364489">
                  <a:moveTo>
                    <a:pt x="1131138" y="249567"/>
                  </a:moveTo>
                  <a:lnTo>
                    <a:pt x="1111986" y="249567"/>
                  </a:lnTo>
                  <a:lnTo>
                    <a:pt x="1111986" y="344817"/>
                  </a:lnTo>
                  <a:lnTo>
                    <a:pt x="1131138" y="344817"/>
                  </a:lnTo>
                  <a:lnTo>
                    <a:pt x="1131138" y="249567"/>
                  </a:lnTo>
                  <a:close/>
                </a:path>
                <a:path w="1303654" h="364489">
                  <a:moveTo>
                    <a:pt x="1303528" y="135267"/>
                  </a:moveTo>
                  <a:lnTo>
                    <a:pt x="1284363" y="135267"/>
                  </a:lnTo>
                  <a:lnTo>
                    <a:pt x="1284363" y="268617"/>
                  </a:lnTo>
                  <a:lnTo>
                    <a:pt x="1265212" y="268617"/>
                  </a:lnTo>
                  <a:lnTo>
                    <a:pt x="1265212" y="287667"/>
                  </a:lnTo>
                  <a:lnTo>
                    <a:pt x="1246060" y="287667"/>
                  </a:lnTo>
                  <a:lnTo>
                    <a:pt x="1226908" y="287667"/>
                  </a:lnTo>
                  <a:lnTo>
                    <a:pt x="1207757" y="287667"/>
                  </a:lnTo>
                  <a:lnTo>
                    <a:pt x="1188593" y="287667"/>
                  </a:lnTo>
                  <a:lnTo>
                    <a:pt x="1188593" y="268617"/>
                  </a:lnTo>
                  <a:lnTo>
                    <a:pt x="1169441" y="268617"/>
                  </a:lnTo>
                  <a:lnTo>
                    <a:pt x="1169441" y="249567"/>
                  </a:lnTo>
                  <a:lnTo>
                    <a:pt x="1150289" y="249567"/>
                  </a:lnTo>
                  <a:lnTo>
                    <a:pt x="1150289" y="363867"/>
                  </a:lnTo>
                  <a:lnTo>
                    <a:pt x="1169441" y="363867"/>
                  </a:lnTo>
                  <a:lnTo>
                    <a:pt x="1188593" y="363867"/>
                  </a:lnTo>
                  <a:lnTo>
                    <a:pt x="1303528" y="363867"/>
                  </a:lnTo>
                  <a:lnTo>
                    <a:pt x="1303528" y="1352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1511115" y="2714770"/>
              <a:ext cx="1054735" cy="479425"/>
            </a:xfrm>
            <a:custGeom>
              <a:avLst/>
              <a:gdLst/>
              <a:ahLst/>
              <a:cxnLst/>
              <a:rect l="l" t="t" r="r" b="b"/>
              <a:pathLst>
                <a:path w="1054734" h="479425">
                  <a:moveTo>
                    <a:pt x="76619" y="364553"/>
                  </a:moveTo>
                  <a:lnTo>
                    <a:pt x="57467" y="364553"/>
                  </a:lnTo>
                  <a:lnTo>
                    <a:pt x="38315" y="364553"/>
                  </a:lnTo>
                  <a:lnTo>
                    <a:pt x="19151" y="364553"/>
                  </a:lnTo>
                  <a:lnTo>
                    <a:pt x="0" y="364553"/>
                  </a:lnTo>
                  <a:lnTo>
                    <a:pt x="0" y="402653"/>
                  </a:lnTo>
                  <a:lnTo>
                    <a:pt x="19151" y="402653"/>
                  </a:lnTo>
                  <a:lnTo>
                    <a:pt x="19151" y="440753"/>
                  </a:lnTo>
                  <a:lnTo>
                    <a:pt x="38315" y="440753"/>
                  </a:lnTo>
                  <a:lnTo>
                    <a:pt x="38315" y="459803"/>
                  </a:lnTo>
                  <a:lnTo>
                    <a:pt x="57467" y="459803"/>
                  </a:lnTo>
                  <a:lnTo>
                    <a:pt x="76619" y="459803"/>
                  </a:lnTo>
                  <a:lnTo>
                    <a:pt x="76619" y="364553"/>
                  </a:lnTo>
                  <a:close/>
                </a:path>
                <a:path w="1054734" h="479425">
                  <a:moveTo>
                    <a:pt x="287312" y="153733"/>
                  </a:moveTo>
                  <a:lnTo>
                    <a:pt x="268160" y="153733"/>
                  </a:lnTo>
                  <a:lnTo>
                    <a:pt x="268160" y="134683"/>
                  </a:lnTo>
                  <a:lnTo>
                    <a:pt x="249008" y="134683"/>
                  </a:lnTo>
                  <a:lnTo>
                    <a:pt x="229857" y="134683"/>
                  </a:lnTo>
                  <a:lnTo>
                    <a:pt x="229857" y="115633"/>
                  </a:lnTo>
                  <a:lnTo>
                    <a:pt x="210693" y="115633"/>
                  </a:lnTo>
                  <a:lnTo>
                    <a:pt x="76619" y="115633"/>
                  </a:lnTo>
                  <a:lnTo>
                    <a:pt x="76619" y="134683"/>
                  </a:lnTo>
                  <a:lnTo>
                    <a:pt x="57467" y="134683"/>
                  </a:lnTo>
                  <a:lnTo>
                    <a:pt x="38315" y="134683"/>
                  </a:lnTo>
                  <a:lnTo>
                    <a:pt x="38315" y="153733"/>
                  </a:lnTo>
                  <a:lnTo>
                    <a:pt x="19151" y="153733"/>
                  </a:lnTo>
                  <a:lnTo>
                    <a:pt x="19151" y="191833"/>
                  </a:lnTo>
                  <a:lnTo>
                    <a:pt x="0" y="191833"/>
                  </a:lnTo>
                  <a:lnTo>
                    <a:pt x="0" y="250253"/>
                  </a:lnTo>
                  <a:lnTo>
                    <a:pt x="19151" y="250253"/>
                  </a:lnTo>
                  <a:lnTo>
                    <a:pt x="19151" y="288353"/>
                  </a:lnTo>
                  <a:lnTo>
                    <a:pt x="38315" y="288353"/>
                  </a:lnTo>
                  <a:lnTo>
                    <a:pt x="38315" y="307403"/>
                  </a:lnTo>
                  <a:lnTo>
                    <a:pt x="57467" y="307403"/>
                  </a:lnTo>
                  <a:lnTo>
                    <a:pt x="76619" y="307403"/>
                  </a:lnTo>
                  <a:lnTo>
                    <a:pt x="76619" y="326453"/>
                  </a:lnTo>
                  <a:lnTo>
                    <a:pt x="95770" y="326453"/>
                  </a:lnTo>
                  <a:lnTo>
                    <a:pt x="191541" y="326453"/>
                  </a:lnTo>
                  <a:lnTo>
                    <a:pt x="191541" y="345503"/>
                  </a:lnTo>
                  <a:lnTo>
                    <a:pt x="210693" y="345503"/>
                  </a:lnTo>
                  <a:lnTo>
                    <a:pt x="210693" y="250253"/>
                  </a:lnTo>
                  <a:lnTo>
                    <a:pt x="191541" y="250253"/>
                  </a:lnTo>
                  <a:lnTo>
                    <a:pt x="172389" y="250253"/>
                  </a:lnTo>
                  <a:lnTo>
                    <a:pt x="153238" y="250253"/>
                  </a:lnTo>
                  <a:lnTo>
                    <a:pt x="134086" y="250253"/>
                  </a:lnTo>
                  <a:lnTo>
                    <a:pt x="114922" y="250253"/>
                  </a:lnTo>
                  <a:lnTo>
                    <a:pt x="114922" y="229933"/>
                  </a:lnTo>
                  <a:lnTo>
                    <a:pt x="95770" y="229933"/>
                  </a:lnTo>
                  <a:lnTo>
                    <a:pt x="95770" y="210883"/>
                  </a:lnTo>
                  <a:lnTo>
                    <a:pt x="114922" y="210883"/>
                  </a:lnTo>
                  <a:lnTo>
                    <a:pt x="114922" y="191833"/>
                  </a:lnTo>
                  <a:lnTo>
                    <a:pt x="134086" y="191833"/>
                  </a:lnTo>
                  <a:lnTo>
                    <a:pt x="153238" y="191833"/>
                  </a:lnTo>
                  <a:lnTo>
                    <a:pt x="172389" y="191833"/>
                  </a:lnTo>
                  <a:lnTo>
                    <a:pt x="191541" y="191833"/>
                  </a:lnTo>
                  <a:lnTo>
                    <a:pt x="191541" y="210883"/>
                  </a:lnTo>
                  <a:lnTo>
                    <a:pt x="287312" y="210883"/>
                  </a:lnTo>
                  <a:lnTo>
                    <a:pt x="287312" y="153733"/>
                  </a:lnTo>
                  <a:close/>
                </a:path>
                <a:path w="1054734" h="479425">
                  <a:moveTo>
                    <a:pt x="306463" y="326453"/>
                  </a:moveTo>
                  <a:lnTo>
                    <a:pt x="287312" y="326453"/>
                  </a:lnTo>
                  <a:lnTo>
                    <a:pt x="287312" y="288353"/>
                  </a:lnTo>
                  <a:lnTo>
                    <a:pt x="268160" y="288353"/>
                  </a:lnTo>
                  <a:lnTo>
                    <a:pt x="268160" y="269303"/>
                  </a:lnTo>
                  <a:lnTo>
                    <a:pt x="249008" y="269303"/>
                  </a:lnTo>
                  <a:lnTo>
                    <a:pt x="229857" y="269303"/>
                  </a:lnTo>
                  <a:lnTo>
                    <a:pt x="229857" y="459803"/>
                  </a:lnTo>
                  <a:lnTo>
                    <a:pt x="249008" y="459803"/>
                  </a:lnTo>
                  <a:lnTo>
                    <a:pt x="268160" y="459803"/>
                  </a:lnTo>
                  <a:lnTo>
                    <a:pt x="268160" y="440753"/>
                  </a:lnTo>
                  <a:lnTo>
                    <a:pt x="287312" y="440753"/>
                  </a:lnTo>
                  <a:lnTo>
                    <a:pt x="287312" y="402653"/>
                  </a:lnTo>
                  <a:lnTo>
                    <a:pt x="306463" y="402653"/>
                  </a:lnTo>
                  <a:lnTo>
                    <a:pt x="306463" y="326453"/>
                  </a:lnTo>
                  <a:close/>
                </a:path>
                <a:path w="1054734" h="479425">
                  <a:moveTo>
                    <a:pt x="536651" y="134683"/>
                  </a:moveTo>
                  <a:lnTo>
                    <a:pt x="517499" y="134683"/>
                  </a:lnTo>
                  <a:lnTo>
                    <a:pt x="498348" y="134683"/>
                  </a:lnTo>
                  <a:lnTo>
                    <a:pt x="479196" y="134683"/>
                  </a:lnTo>
                  <a:lnTo>
                    <a:pt x="460032" y="134683"/>
                  </a:lnTo>
                  <a:lnTo>
                    <a:pt x="460032" y="20383"/>
                  </a:lnTo>
                  <a:lnTo>
                    <a:pt x="440880" y="20383"/>
                  </a:lnTo>
                  <a:lnTo>
                    <a:pt x="440880" y="39433"/>
                  </a:lnTo>
                  <a:lnTo>
                    <a:pt x="421728" y="39433"/>
                  </a:lnTo>
                  <a:lnTo>
                    <a:pt x="421728" y="58483"/>
                  </a:lnTo>
                  <a:lnTo>
                    <a:pt x="402577" y="58483"/>
                  </a:lnTo>
                  <a:lnTo>
                    <a:pt x="402577" y="77533"/>
                  </a:lnTo>
                  <a:lnTo>
                    <a:pt x="383425" y="77533"/>
                  </a:lnTo>
                  <a:lnTo>
                    <a:pt x="383425" y="96583"/>
                  </a:lnTo>
                  <a:lnTo>
                    <a:pt x="364261" y="96583"/>
                  </a:lnTo>
                  <a:lnTo>
                    <a:pt x="364261" y="134683"/>
                  </a:lnTo>
                  <a:lnTo>
                    <a:pt x="345109" y="134683"/>
                  </a:lnTo>
                  <a:lnTo>
                    <a:pt x="325958" y="134683"/>
                  </a:lnTo>
                  <a:lnTo>
                    <a:pt x="325958" y="210883"/>
                  </a:lnTo>
                  <a:lnTo>
                    <a:pt x="345109" y="210883"/>
                  </a:lnTo>
                  <a:lnTo>
                    <a:pt x="364261" y="210883"/>
                  </a:lnTo>
                  <a:lnTo>
                    <a:pt x="364261" y="402653"/>
                  </a:lnTo>
                  <a:lnTo>
                    <a:pt x="383425" y="402653"/>
                  </a:lnTo>
                  <a:lnTo>
                    <a:pt x="383425" y="440753"/>
                  </a:lnTo>
                  <a:lnTo>
                    <a:pt x="402577" y="440753"/>
                  </a:lnTo>
                  <a:lnTo>
                    <a:pt x="402577" y="459803"/>
                  </a:lnTo>
                  <a:lnTo>
                    <a:pt x="421728" y="459803"/>
                  </a:lnTo>
                  <a:lnTo>
                    <a:pt x="440880" y="459803"/>
                  </a:lnTo>
                  <a:lnTo>
                    <a:pt x="440880" y="478853"/>
                  </a:lnTo>
                  <a:lnTo>
                    <a:pt x="460032" y="478853"/>
                  </a:lnTo>
                  <a:lnTo>
                    <a:pt x="479196" y="478853"/>
                  </a:lnTo>
                  <a:lnTo>
                    <a:pt x="498348" y="478853"/>
                  </a:lnTo>
                  <a:lnTo>
                    <a:pt x="517499" y="478853"/>
                  </a:lnTo>
                  <a:lnTo>
                    <a:pt x="536651" y="478853"/>
                  </a:lnTo>
                  <a:lnTo>
                    <a:pt x="536651" y="402653"/>
                  </a:lnTo>
                  <a:lnTo>
                    <a:pt x="517499" y="402653"/>
                  </a:lnTo>
                  <a:lnTo>
                    <a:pt x="498348" y="402653"/>
                  </a:lnTo>
                  <a:lnTo>
                    <a:pt x="479196" y="402653"/>
                  </a:lnTo>
                  <a:lnTo>
                    <a:pt x="479196" y="383603"/>
                  </a:lnTo>
                  <a:lnTo>
                    <a:pt x="460032" y="383603"/>
                  </a:lnTo>
                  <a:lnTo>
                    <a:pt x="460032" y="210883"/>
                  </a:lnTo>
                  <a:lnTo>
                    <a:pt x="479196" y="210883"/>
                  </a:lnTo>
                  <a:lnTo>
                    <a:pt x="498348" y="210883"/>
                  </a:lnTo>
                  <a:lnTo>
                    <a:pt x="517499" y="210883"/>
                  </a:lnTo>
                  <a:lnTo>
                    <a:pt x="536651" y="210883"/>
                  </a:lnTo>
                  <a:lnTo>
                    <a:pt x="536651" y="134683"/>
                  </a:lnTo>
                  <a:close/>
                </a:path>
                <a:path w="1054734" h="479425">
                  <a:moveTo>
                    <a:pt x="690105" y="134683"/>
                  </a:moveTo>
                  <a:lnTo>
                    <a:pt x="690105" y="134683"/>
                  </a:lnTo>
                  <a:lnTo>
                    <a:pt x="594334" y="134683"/>
                  </a:lnTo>
                  <a:lnTo>
                    <a:pt x="594334" y="478853"/>
                  </a:lnTo>
                  <a:lnTo>
                    <a:pt x="690105" y="478853"/>
                  </a:lnTo>
                  <a:lnTo>
                    <a:pt x="690105" y="134683"/>
                  </a:lnTo>
                  <a:close/>
                </a:path>
                <a:path w="1054734" h="479425">
                  <a:moveTo>
                    <a:pt x="690105" y="0"/>
                  </a:moveTo>
                  <a:lnTo>
                    <a:pt x="690105" y="0"/>
                  </a:lnTo>
                  <a:lnTo>
                    <a:pt x="594334" y="0"/>
                  </a:lnTo>
                  <a:lnTo>
                    <a:pt x="594334" y="76619"/>
                  </a:lnTo>
                  <a:lnTo>
                    <a:pt x="690105" y="76619"/>
                  </a:lnTo>
                  <a:lnTo>
                    <a:pt x="690105" y="0"/>
                  </a:lnTo>
                  <a:close/>
                </a:path>
                <a:path w="1054734" h="479425">
                  <a:moveTo>
                    <a:pt x="1054201" y="191833"/>
                  </a:moveTo>
                  <a:lnTo>
                    <a:pt x="1035050" y="191833"/>
                  </a:lnTo>
                  <a:lnTo>
                    <a:pt x="1035050" y="153733"/>
                  </a:lnTo>
                  <a:lnTo>
                    <a:pt x="1015898" y="153733"/>
                  </a:lnTo>
                  <a:lnTo>
                    <a:pt x="1015898" y="134683"/>
                  </a:lnTo>
                  <a:lnTo>
                    <a:pt x="996746" y="134683"/>
                  </a:lnTo>
                  <a:lnTo>
                    <a:pt x="977595" y="134683"/>
                  </a:lnTo>
                  <a:lnTo>
                    <a:pt x="977595" y="115633"/>
                  </a:lnTo>
                  <a:lnTo>
                    <a:pt x="958430" y="115633"/>
                  </a:lnTo>
                  <a:lnTo>
                    <a:pt x="958430" y="383603"/>
                  </a:lnTo>
                  <a:lnTo>
                    <a:pt x="939279" y="383603"/>
                  </a:lnTo>
                  <a:lnTo>
                    <a:pt x="939279" y="402653"/>
                  </a:lnTo>
                  <a:lnTo>
                    <a:pt x="920127" y="402653"/>
                  </a:lnTo>
                  <a:lnTo>
                    <a:pt x="900976" y="402653"/>
                  </a:lnTo>
                  <a:lnTo>
                    <a:pt x="881824" y="402653"/>
                  </a:lnTo>
                  <a:lnTo>
                    <a:pt x="862660" y="402653"/>
                  </a:lnTo>
                  <a:lnTo>
                    <a:pt x="862660" y="383603"/>
                  </a:lnTo>
                  <a:lnTo>
                    <a:pt x="843508" y="383603"/>
                  </a:lnTo>
                  <a:lnTo>
                    <a:pt x="843508" y="210883"/>
                  </a:lnTo>
                  <a:lnTo>
                    <a:pt x="862660" y="210883"/>
                  </a:lnTo>
                  <a:lnTo>
                    <a:pt x="862660" y="115633"/>
                  </a:lnTo>
                  <a:lnTo>
                    <a:pt x="843508" y="115633"/>
                  </a:lnTo>
                  <a:lnTo>
                    <a:pt x="824357" y="115633"/>
                  </a:lnTo>
                  <a:lnTo>
                    <a:pt x="824357" y="134683"/>
                  </a:lnTo>
                  <a:lnTo>
                    <a:pt x="805205" y="134683"/>
                  </a:lnTo>
                  <a:lnTo>
                    <a:pt x="786053" y="134683"/>
                  </a:lnTo>
                  <a:lnTo>
                    <a:pt x="786053" y="153733"/>
                  </a:lnTo>
                  <a:lnTo>
                    <a:pt x="766889" y="153733"/>
                  </a:lnTo>
                  <a:lnTo>
                    <a:pt x="766889" y="191833"/>
                  </a:lnTo>
                  <a:lnTo>
                    <a:pt x="747737" y="191833"/>
                  </a:lnTo>
                  <a:lnTo>
                    <a:pt x="747737" y="402653"/>
                  </a:lnTo>
                  <a:lnTo>
                    <a:pt x="766889" y="402653"/>
                  </a:lnTo>
                  <a:lnTo>
                    <a:pt x="766889" y="440753"/>
                  </a:lnTo>
                  <a:lnTo>
                    <a:pt x="786053" y="440753"/>
                  </a:lnTo>
                  <a:lnTo>
                    <a:pt x="786053" y="459803"/>
                  </a:lnTo>
                  <a:lnTo>
                    <a:pt x="805205" y="459803"/>
                  </a:lnTo>
                  <a:lnTo>
                    <a:pt x="824357" y="459803"/>
                  </a:lnTo>
                  <a:lnTo>
                    <a:pt x="824357" y="478853"/>
                  </a:lnTo>
                  <a:lnTo>
                    <a:pt x="843508" y="478853"/>
                  </a:lnTo>
                  <a:lnTo>
                    <a:pt x="977595" y="478853"/>
                  </a:lnTo>
                  <a:lnTo>
                    <a:pt x="977595" y="459803"/>
                  </a:lnTo>
                  <a:lnTo>
                    <a:pt x="996746" y="459803"/>
                  </a:lnTo>
                  <a:lnTo>
                    <a:pt x="1015898" y="459803"/>
                  </a:lnTo>
                  <a:lnTo>
                    <a:pt x="1015898" y="440753"/>
                  </a:lnTo>
                  <a:lnTo>
                    <a:pt x="1035050" y="440753"/>
                  </a:lnTo>
                  <a:lnTo>
                    <a:pt x="1035050" y="402653"/>
                  </a:lnTo>
                  <a:lnTo>
                    <a:pt x="1054201" y="402653"/>
                  </a:lnTo>
                  <a:lnTo>
                    <a:pt x="1054201" y="1918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354623" y="2714770"/>
              <a:ext cx="1380490" cy="479425"/>
            </a:xfrm>
            <a:custGeom>
              <a:avLst/>
              <a:gdLst/>
              <a:ahLst/>
              <a:cxnLst/>
              <a:rect l="l" t="t" r="r" b="b"/>
              <a:pathLst>
                <a:path w="1380490" h="479425">
                  <a:moveTo>
                    <a:pt x="114922" y="115633"/>
                  </a:moveTo>
                  <a:lnTo>
                    <a:pt x="114922" y="115633"/>
                  </a:lnTo>
                  <a:lnTo>
                    <a:pt x="0" y="115633"/>
                  </a:lnTo>
                  <a:lnTo>
                    <a:pt x="0" y="210883"/>
                  </a:lnTo>
                  <a:lnTo>
                    <a:pt x="19151" y="210883"/>
                  </a:lnTo>
                  <a:lnTo>
                    <a:pt x="19151" y="191833"/>
                  </a:lnTo>
                  <a:lnTo>
                    <a:pt x="38315" y="191833"/>
                  </a:lnTo>
                  <a:lnTo>
                    <a:pt x="57467" y="191833"/>
                  </a:lnTo>
                  <a:lnTo>
                    <a:pt x="76619" y="191833"/>
                  </a:lnTo>
                  <a:lnTo>
                    <a:pt x="95770" y="191833"/>
                  </a:lnTo>
                  <a:lnTo>
                    <a:pt x="95770" y="210883"/>
                  </a:lnTo>
                  <a:lnTo>
                    <a:pt x="114922" y="210883"/>
                  </a:lnTo>
                  <a:lnTo>
                    <a:pt x="114922" y="115633"/>
                  </a:lnTo>
                  <a:close/>
                </a:path>
                <a:path w="1380490" h="479425">
                  <a:moveTo>
                    <a:pt x="574967" y="191833"/>
                  </a:moveTo>
                  <a:lnTo>
                    <a:pt x="555802" y="191833"/>
                  </a:lnTo>
                  <a:lnTo>
                    <a:pt x="555802" y="153733"/>
                  </a:lnTo>
                  <a:lnTo>
                    <a:pt x="536651" y="153733"/>
                  </a:lnTo>
                  <a:lnTo>
                    <a:pt x="536651" y="134683"/>
                  </a:lnTo>
                  <a:lnTo>
                    <a:pt x="517499" y="134683"/>
                  </a:lnTo>
                  <a:lnTo>
                    <a:pt x="498348" y="134683"/>
                  </a:lnTo>
                  <a:lnTo>
                    <a:pt x="498348" y="115633"/>
                  </a:lnTo>
                  <a:lnTo>
                    <a:pt x="479196" y="115633"/>
                  </a:lnTo>
                  <a:lnTo>
                    <a:pt x="460032" y="115633"/>
                  </a:lnTo>
                  <a:lnTo>
                    <a:pt x="440880" y="115633"/>
                  </a:lnTo>
                  <a:lnTo>
                    <a:pt x="421728" y="115633"/>
                  </a:lnTo>
                  <a:lnTo>
                    <a:pt x="402577" y="115633"/>
                  </a:lnTo>
                  <a:lnTo>
                    <a:pt x="383425" y="115633"/>
                  </a:lnTo>
                  <a:lnTo>
                    <a:pt x="383425" y="134683"/>
                  </a:lnTo>
                  <a:lnTo>
                    <a:pt x="364261" y="134683"/>
                  </a:lnTo>
                  <a:lnTo>
                    <a:pt x="364261" y="115633"/>
                  </a:lnTo>
                  <a:lnTo>
                    <a:pt x="345109" y="115633"/>
                  </a:lnTo>
                  <a:lnTo>
                    <a:pt x="325958" y="115633"/>
                  </a:lnTo>
                  <a:lnTo>
                    <a:pt x="306806" y="115633"/>
                  </a:lnTo>
                  <a:lnTo>
                    <a:pt x="287655" y="115633"/>
                  </a:lnTo>
                  <a:lnTo>
                    <a:pt x="268490" y="115633"/>
                  </a:lnTo>
                  <a:lnTo>
                    <a:pt x="268490" y="478853"/>
                  </a:lnTo>
                  <a:lnTo>
                    <a:pt x="364261" y="478853"/>
                  </a:lnTo>
                  <a:lnTo>
                    <a:pt x="364261" y="210883"/>
                  </a:lnTo>
                  <a:lnTo>
                    <a:pt x="383425" y="210883"/>
                  </a:lnTo>
                  <a:lnTo>
                    <a:pt x="383425" y="191833"/>
                  </a:lnTo>
                  <a:lnTo>
                    <a:pt x="402577" y="191833"/>
                  </a:lnTo>
                  <a:lnTo>
                    <a:pt x="421728" y="191833"/>
                  </a:lnTo>
                  <a:lnTo>
                    <a:pt x="440880" y="191833"/>
                  </a:lnTo>
                  <a:lnTo>
                    <a:pt x="460032" y="191833"/>
                  </a:lnTo>
                  <a:lnTo>
                    <a:pt x="460032" y="210883"/>
                  </a:lnTo>
                  <a:lnTo>
                    <a:pt x="479196" y="210883"/>
                  </a:lnTo>
                  <a:lnTo>
                    <a:pt x="479196" y="478853"/>
                  </a:lnTo>
                  <a:lnTo>
                    <a:pt x="498348" y="478853"/>
                  </a:lnTo>
                  <a:lnTo>
                    <a:pt x="517499" y="478853"/>
                  </a:lnTo>
                  <a:lnTo>
                    <a:pt x="536651" y="478853"/>
                  </a:lnTo>
                  <a:lnTo>
                    <a:pt x="555802" y="478853"/>
                  </a:lnTo>
                  <a:lnTo>
                    <a:pt x="574967" y="478853"/>
                  </a:lnTo>
                  <a:lnTo>
                    <a:pt x="574967" y="191833"/>
                  </a:lnTo>
                  <a:close/>
                </a:path>
                <a:path w="1380490" h="479425">
                  <a:moveTo>
                    <a:pt x="920089" y="326453"/>
                  </a:moveTo>
                  <a:lnTo>
                    <a:pt x="900938" y="326453"/>
                  </a:lnTo>
                  <a:lnTo>
                    <a:pt x="900938" y="288353"/>
                  </a:lnTo>
                  <a:lnTo>
                    <a:pt x="881786" y="288353"/>
                  </a:lnTo>
                  <a:lnTo>
                    <a:pt x="881786" y="269303"/>
                  </a:lnTo>
                  <a:lnTo>
                    <a:pt x="862622" y="269303"/>
                  </a:lnTo>
                  <a:lnTo>
                    <a:pt x="843470" y="269303"/>
                  </a:lnTo>
                  <a:lnTo>
                    <a:pt x="843470" y="250253"/>
                  </a:lnTo>
                  <a:lnTo>
                    <a:pt x="824318" y="250253"/>
                  </a:lnTo>
                  <a:lnTo>
                    <a:pt x="805167" y="250253"/>
                  </a:lnTo>
                  <a:lnTo>
                    <a:pt x="786015" y="250253"/>
                  </a:lnTo>
                  <a:lnTo>
                    <a:pt x="766851" y="250253"/>
                  </a:lnTo>
                  <a:lnTo>
                    <a:pt x="747699" y="250253"/>
                  </a:lnTo>
                  <a:lnTo>
                    <a:pt x="728548" y="250253"/>
                  </a:lnTo>
                  <a:lnTo>
                    <a:pt x="728548" y="229933"/>
                  </a:lnTo>
                  <a:lnTo>
                    <a:pt x="709396" y="229933"/>
                  </a:lnTo>
                  <a:lnTo>
                    <a:pt x="709396" y="210883"/>
                  </a:lnTo>
                  <a:lnTo>
                    <a:pt x="728548" y="210883"/>
                  </a:lnTo>
                  <a:lnTo>
                    <a:pt x="728548" y="191833"/>
                  </a:lnTo>
                  <a:lnTo>
                    <a:pt x="747699" y="191833"/>
                  </a:lnTo>
                  <a:lnTo>
                    <a:pt x="766851" y="191833"/>
                  </a:lnTo>
                  <a:lnTo>
                    <a:pt x="786015" y="191833"/>
                  </a:lnTo>
                  <a:lnTo>
                    <a:pt x="805167" y="191833"/>
                  </a:lnTo>
                  <a:lnTo>
                    <a:pt x="805167" y="210883"/>
                  </a:lnTo>
                  <a:lnTo>
                    <a:pt x="900938" y="210883"/>
                  </a:lnTo>
                  <a:lnTo>
                    <a:pt x="900938" y="153733"/>
                  </a:lnTo>
                  <a:lnTo>
                    <a:pt x="881786" y="153733"/>
                  </a:lnTo>
                  <a:lnTo>
                    <a:pt x="881786" y="134683"/>
                  </a:lnTo>
                  <a:lnTo>
                    <a:pt x="862622" y="134683"/>
                  </a:lnTo>
                  <a:lnTo>
                    <a:pt x="843470" y="134683"/>
                  </a:lnTo>
                  <a:lnTo>
                    <a:pt x="843470" y="115633"/>
                  </a:lnTo>
                  <a:lnTo>
                    <a:pt x="824318" y="115633"/>
                  </a:lnTo>
                  <a:lnTo>
                    <a:pt x="690245" y="115633"/>
                  </a:lnTo>
                  <a:lnTo>
                    <a:pt x="690245" y="134683"/>
                  </a:lnTo>
                  <a:lnTo>
                    <a:pt x="671093" y="134683"/>
                  </a:lnTo>
                  <a:lnTo>
                    <a:pt x="651929" y="134683"/>
                  </a:lnTo>
                  <a:lnTo>
                    <a:pt x="651929" y="153733"/>
                  </a:lnTo>
                  <a:lnTo>
                    <a:pt x="632777" y="153733"/>
                  </a:lnTo>
                  <a:lnTo>
                    <a:pt x="632777" y="191833"/>
                  </a:lnTo>
                  <a:lnTo>
                    <a:pt x="613625" y="191833"/>
                  </a:lnTo>
                  <a:lnTo>
                    <a:pt x="613625" y="250253"/>
                  </a:lnTo>
                  <a:lnTo>
                    <a:pt x="632777" y="250253"/>
                  </a:lnTo>
                  <a:lnTo>
                    <a:pt x="632777" y="288353"/>
                  </a:lnTo>
                  <a:lnTo>
                    <a:pt x="651929" y="288353"/>
                  </a:lnTo>
                  <a:lnTo>
                    <a:pt x="651929" y="307403"/>
                  </a:lnTo>
                  <a:lnTo>
                    <a:pt x="671093" y="307403"/>
                  </a:lnTo>
                  <a:lnTo>
                    <a:pt x="690245" y="307403"/>
                  </a:lnTo>
                  <a:lnTo>
                    <a:pt x="690245" y="326453"/>
                  </a:lnTo>
                  <a:lnTo>
                    <a:pt x="709396" y="326453"/>
                  </a:lnTo>
                  <a:lnTo>
                    <a:pt x="805167" y="326453"/>
                  </a:lnTo>
                  <a:lnTo>
                    <a:pt x="805167" y="345503"/>
                  </a:lnTo>
                  <a:lnTo>
                    <a:pt x="824318" y="345503"/>
                  </a:lnTo>
                  <a:lnTo>
                    <a:pt x="824318" y="383603"/>
                  </a:lnTo>
                  <a:lnTo>
                    <a:pt x="805167" y="383603"/>
                  </a:lnTo>
                  <a:lnTo>
                    <a:pt x="805167" y="402653"/>
                  </a:lnTo>
                  <a:lnTo>
                    <a:pt x="786015" y="402653"/>
                  </a:lnTo>
                  <a:lnTo>
                    <a:pt x="766851" y="402653"/>
                  </a:lnTo>
                  <a:lnTo>
                    <a:pt x="747699" y="402653"/>
                  </a:lnTo>
                  <a:lnTo>
                    <a:pt x="728548" y="402653"/>
                  </a:lnTo>
                  <a:lnTo>
                    <a:pt x="728548" y="383603"/>
                  </a:lnTo>
                  <a:lnTo>
                    <a:pt x="709396" y="383603"/>
                  </a:lnTo>
                  <a:lnTo>
                    <a:pt x="709396" y="364553"/>
                  </a:lnTo>
                  <a:lnTo>
                    <a:pt x="690245" y="364553"/>
                  </a:lnTo>
                  <a:lnTo>
                    <a:pt x="671093" y="364553"/>
                  </a:lnTo>
                  <a:lnTo>
                    <a:pt x="651929" y="364553"/>
                  </a:lnTo>
                  <a:lnTo>
                    <a:pt x="632777" y="364553"/>
                  </a:lnTo>
                  <a:lnTo>
                    <a:pt x="613625" y="364553"/>
                  </a:lnTo>
                  <a:lnTo>
                    <a:pt x="613625" y="402653"/>
                  </a:lnTo>
                  <a:lnTo>
                    <a:pt x="632777" y="402653"/>
                  </a:lnTo>
                  <a:lnTo>
                    <a:pt x="632777" y="440753"/>
                  </a:lnTo>
                  <a:lnTo>
                    <a:pt x="651929" y="440753"/>
                  </a:lnTo>
                  <a:lnTo>
                    <a:pt x="651929" y="459803"/>
                  </a:lnTo>
                  <a:lnTo>
                    <a:pt x="671093" y="459803"/>
                  </a:lnTo>
                  <a:lnTo>
                    <a:pt x="690245" y="459803"/>
                  </a:lnTo>
                  <a:lnTo>
                    <a:pt x="690245" y="478853"/>
                  </a:lnTo>
                  <a:lnTo>
                    <a:pt x="709396" y="478853"/>
                  </a:lnTo>
                  <a:lnTo>
                    <a:pt x="728548" y="478853"/>
                  </a:lnTo>
                  <a:lnTo>
                    <a:pt x="843470" y="478853"/>
                  </a:lnTo>
                  <a:lnTo>
                    <a:pt x="843470" y="459803"/>
                  </a:lnTo>
                  <a:lnTo>
                    <a:pt x="862622" y="459803"/>
                  </a:lnTo>
                  <a:lnTo>
                    <a:pt x="881786" y="459803"/>
                  </a:lnTo>
                  <a:lnTo>
                    <a:pt x="881786" y="440753"/>
                  </a:lnTo>
                  <a:lnTo>
                    <a:pt x="900938" y="440753"/>
                  </a:lnTo>
                  <a:lnTo>
                    <a:pt x="900938" y="402653"/>
                  </a:lnTo>
                  <a:lnTo>
                    <a:pt x="920089" y="402653"/>
                  </a:lnTo>
                  <a:lnTo>
                    <a:pt x="920089" y="326453"/>
                  </a:lnTo>
                  <a:close/>
                </a:path>
                <a:path w="1380490" h="479425">
                  <a:moveTo>
                    <a:pt x="1265389" y="134683"/>
                  </a:moveTo>
                  <a:lnTo>
                    <a:pt x="1265389" y="134683"/>
                  </a:lnTo>
                  <a:lnTo>
                    <a:pt x="1169619" y="134683"/>
                  </a:lnTo>
                  <a:lnTo>
                    <a:pt x="1169619" y="478853"/>
                  </a:lnTo>
                  <a:lnTo>
                    <a:pt x="1265389" y="478853"/>
                  </a:lnTo>
                  <a:lnTo>
                    <a:pt x="1265389" y="134683"/>
                  </a:lnTo>
                  <a:close/>
                </a:path>
                <a:path w="1380490" h="479425">
                  <a:moveTo>
                    <a:pt x="1265389" y="0"/>
                  </a:moveTo>
                  <a:lnTo>
                    <a:pt x="1265389" y="0"/>
                  </a:lnTo>
                  <a:lnTo>
                    <a:pt x="1169619" y="0"/>
                  </a:lnTo>
                  <a:lnTo>
                    <a:pt x="1169619" y="76619"/>
                  </a:lnTo>
                  <a:lnTo>
                    <a:pt x="1265389" y="76619"/>
                  </a:lnTo>
                  <a:lnTo>
                    <a:pt x="1265389" y="0"/>
                  </a:lnTo>
                  <a:close/>
                </a:path>
                <a:path w="1380490" h="479425">
                  <a:moveTo>
                    <a:pt x="1380477" y="115633"/>
                  </a:moveTo>
                  <a:lnTo>
                    <a:pt x="1361325" y="115633"/>
                  </a:lnTo>
                  <a:lnTo>
                    <a:pt x="1342174" y="115633"/>
                  </a:lnTo>
                  <a:lnTo>
                    <a:pt x="1342174" y="478853"/>
                  </a:lnTo>
                  <a:lnTo>
                    <a:pt x="1361325" y="478853"/>
                  </a:lnTo>
                  <a:lnTo>
                    <a:pt x="1380477" y="478853"/>
                  </a:lnTo>
                  <a:lnTo>
                    <a:pt x="1380477" y="1156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3715950" y="2735154"/>
              <a:ext cx="1399540" cy="458470"/>
            </a:xfrm>
            <a:custGeom>
              <a:avLst/>
              <a:gdLst/>
              <a:ahLst/>
              <a:cxnLst/>
              <a:rect l="l" t="t" r="r" b="b"/>
              <a:pathLst>
                <a:path w="1399540" h="458469">
                  <a:moveTo>
                    <a:pt x="287312" y="171450"/>
                  </a:moveTo>
                  <a:lnTo>
                    <a:pt x="268160" y="171450"/>
                  </a:lnTo>
                  <a:lnTo>
                    <a:pt x="268160" y="133350"/>
                  </a:lnTo>
                  <a:lnTo>
                    <a:pt x="248996" y="133350"/>
                  </a:lnTo>
                  <a:lnTo>
                    <a:pt x="248996" y="114300"/>
                  </a:lnTo>
                  <a:lnTo>
                    <a:pt x="229844" y="114300"/>
                  </a:lnTo>
                  <a:lnTo>
                    <a:pt x="210693" y="114300"/>
                  </a:lnTo>
                  <a:lnTo>
                    <a:pt x="210693" y="95250"/>
                  </a:lnTo>
                  <a:lnTo>
                    <a:pt x="191541" y="95250"/>
                  </a:lnTo>
                  <a:lnTo>
                    <a:pt x="172389" y="95250"/>
                  </a:lnTo>
                  <a:lnTo>
                    <a:pt x="153238" y="95250"/>
                  </a:lnTo>
                  <a:lnTo>
                    <a:pt x="134073" y="95250"/>
                  </a:lnTo>
                  <a:lnTo>
                    <a:pt x="114922" y="95250"/>
                  </a:lnTo>
                  <a:lnTo>
                    <a:pt x="95770" y="95250"/>
                  </a:lnTo>
                  <a:lnTo>
                    <a:pt x="95770" y="114300"/>
                  </a:lnTo>
                  <a:lnTo>
                    <a:pt x="76619" y="114300"/>
                  </a:lnTo>
                  <a:lnTo>
                    <a:pt x="76619" y="95250"/>
                  </a:lnTo>
                  <a:lnTo>
                    <a:pt x="57467" y="95250"/>
                  </a:lnTo>
                  <a:lnTo>
                    <a:pt x="38303" y="95250"/>
                  </a:lnTo>
                  <a:lnTo>
                    <a:pt x="19151" y="95250"/>
                  </a:lnTo>
                  <a:lnTo>
                    <a:pt x="0" y="95250"/>
                  </a:lnTo>
                  <a:lnTo>
                    <a:pt x="0" y="458470"/>
                  </a:lnTo>
                  <a:lnTo>
                    <a:pt x="19151" y="458470"/>
                  </a:lnTo>
                  <a:lnTo>
                    <a:pt x="38303" y="458470"/>
                  </a:lnTo>
                  <a:lnTo>
                    <a:pt x="57467" y="458470"/>
                  </a:lnTo>
                  <a:lnTo>
                    <a:pt x="76619" y="458470"/>
                  </a:lnTo>
                  <a:lnTo>
                    <a:pt x="76619" y="190500"/>
                  </a:lnTo>
                  <a:lnTo>
                    <a:pt x="95770" y="190500"/>
                  </a:lnTo>
                  <a:lnTo>
                    <a:pt x="95770" y="171450"/>
                  </a:lnTo>
                  <a:lnTo>
                    <a:pt x="114922" y="171450"/>
                  </a:lnTo>
                  <a:lnTo>
                    <a:pt x="134073" y="171450"/>
                  </a:lnTo>
                  <a:lnTo>
                    <a:pt x="153238" y="171450"/>
                  </a:lnTo>
                  <a:lnTo>
                    <a:pt x="172389" y="171450"/>
                  </a:lnTo>
                  <a:lnTo>
                    <a:pt x="172389" y="190500"/>
                  </a:lnTo>
                  <a:lnTo>
                    <a:pt x="191541" y="190500"/>
                  </a:lnTo>
                  <a:lnTo>
                    <a:pt x="191541" y="458470"/>
                  </a:lnTo>
                  <a:lnTo>
                    <a:pt x="210693" y="458470"/>
                  </a:lnTo>
                  <a:lnTo>
                    <a:pt x="229844" y="458470"/>
                  </a:lnTo>
                  <a:lnTo>
                    <a:pt x="248996" y="458470"/>
                  </a:lnTo>
                  <a:lnTo>
                    <a:pt x="268160" y="458470"/>
                  </a:lnTo>
                  <a:lnTo>
                    <a:pt x="287312" y="458470"/>
                  </a:lnTo>
                  <a:lnTo>
                    <a:pt x="287312" y="171450"/>
                  </a:lnTo>
                  <a:close/>
                </a:path>
                <a:path w="1399540" h="458469">
                  <a:moveTo>
                    <a:pt x="517512" y="114300"/>
                  </a:moveTo>
                  <a:lnTo>
                    <a:pt x="498360" y="114300"/>
                  </a:lnTo>
                  <a:lnTo>
                    <a:pt x="479209" y="114300"/>
                  </a:lnTo>
                  <a:lnTo>
                    <a:pt x="460057" y="114300"/>
                  </a:lnTo>
                  <a:lnTo>
                    <a:pt x="440893" y="114300"/>
                  </a:lnTo>
                  <a:lnTo>
                    <a:pt x="440893" y="0"/>
                  </a:lnTo>
                  <a:lnTo>
                    <a:pt x="421741" y="0"/>
                  </a:lnTo>
                  <a:lnTo>
                    <a:pt x="421741" y="19050"/>
                  </a:lnTo>
                  <a:lnTo>
                    <a:pt x="402590" y="19050"/>
                  </a:lnTo>
                  <a:lnTo>
                    <a:pt x="402590" y="38100"/>
                  </a:lnTo>
                  <a:lnTo>
                    <a:pt x="383438" y="38100"/>
                  </a:lnTo>
                  <a:lnTo>
                    <a:pt x="383438" y="57150"/>
                  </a:lnTo>
                  <a:lnTo>
                    <a:pt x="364286" y="57150"/>
                  </a:lnTo>
                  <a:lnTo>
                    <a:pt x="364286" y="76200"/>
                  </a:lnTo>
                  <a:lnTo>
                    <a:pt x="345122" y="76200"/>
                  </a:lnTo>
                  <a:lnTo>
                    <a:pt x="345122" y="114300"/>
                  </a:lnTo>
                  <a:lnTo>
                    <a:pt x="325970" y="114300"/>
                  </a:lnTo>
                  <a:lnTo>
                    <a:pt x="306819" y="114300"/>
                  </a:lnTo>
                  <a:lnTo>
                    <a:pt x="306819" y="190500"/>
                  </a:lnTo>
                  <a:lnTo>
                    <a:pt x="325970" y="190500"/>
                  </a:lnTo>
                  <a:lnTo>
                    <a:pt x="345122" y="190500"/>
                  </a:lnTo>
                  <a:lnTo>
                    <a:pt x="345122" y="382270"/>
                  </a:lnTo>
                  <a:lnTo>
                    <a:pt x="364286" y="382270"/>
                  </a:lnTo>
                  <a:lnTo>
                    <a:pt x="364286" y="420370"/>
                  </a:lnTo>
                  <a:lnTo>
                    <a:pt x="383438" y="420370"/>
                  </a:lnTo>
                  <a:lnTo>
                    <a:pt x="383438" y="439420"/>
                  </a:lnTo>
                  <a:lnTo>
                    <a:pt x="402590" y="439420"/>
                  </a:lnTo>
                  <a:lnTo>
                    <a:pt x="421741" y="439420"/>
                  </a:lnTo>
                  <a:lnTo>
                    <a:pt x="421741" y="458470"/>
                  </a:lnTo>
                  <a:lnTo>
                    <a:pt x="440893" y="458470"/>
                  </a:lnTo>
                  <a:lnTo>
                    <a:pt x="460057" y="458470"/>
                  </a:lnTo>
                  <a:lnTo>
                    <a:pt x="479209" y="458470"/>
                  </a:lnTo>
                  <a:lnTo>
                    <a:pt x="498360" y="458470"/>
                  </a:lnTo>
                  <a:lnTo>
                    <a:pt x="517512" y="458470"/>
                  </a:lnTo>
                  <a:lnTo>
                    <a:pt x="517512" y="382270"/>
                  </a:lnTo>
                  <a:lnTo>
                    <a:pt x="498360" y="382270"/>
                  </a:lnTo>
                  <a:lnTo>
                    <a:pt x="479209" y="382270"/>
                  </a:lnTo>
                  <a:lnTo>
                    <a:pt x="460057" y="382270"/>
                  </a:lnTo>
                  <a:lnTo>
                    <a:pt x="460057" y="363220"/>
                  </a:lnTo>
                  <a:lnTo>
                    <a:pt x="440893" y="363220"/>
                  </a:lnTo>
                  <a:lnTo>
                    <a:pt x="440893" y="190500"/>
                  </a:lnTo>
                  <a:lnTo>
                    <a:pt x="460057" y="190500"/>
                  </a:lnTo>
                  <a:lnTo>
                    <a:pt x="479209" y="190500"/>
                  </a:lnTo>
                  <a:lnTo>
                    <a:pt x="498360" y="190500"/>
                  </a:lnTo>
                  <a:lnTo>
                    <a:pt x="517512" y="190500"/>
                  </a:lnTo>
                  <a:lnTo>
                    <a:pt x="517512" y="114300"/>
                  </a:lnTo>
                  <a:close/>
                </a:path>
                <a:path w="1399540" h="458469">
                  <a:moveTo>
                    <a:pt x="862507" y="171450"/>
                  </a:moveTo>
                  <a:lnTo>
                    <a:pt x="843356" y="171450"/>
                  </a:lnTo>
                  <a:lnTo>
                    <a:pt x="843356" y="133350"/>
                  </a:lnTo>
                  <a:lnTo>
                    <a:pt x="824204" y="133350"/>
                  </a:lnTo>
                  <a:lnTo>
                    <a:pt x="824204" y="114300"/>
                  </a:lnTo>
                  <a:lnTo>
                    <a:pt x="805053" y="114300"/>
                  </a:lnTo>
                  <a:lnTo>
                    <a:pt x="785901" y="114300"/>
                  </a:lnTo>
                  <a:lnTo>
                    <a:pt x="785901" y="95250"/>
                  </a:lnTo>
                  <a:lnTo>
                    <a:pt x="766737" y="95250"/>
                  </a:lnTo>
                  <a:lnTo>
                    <a:pt x="766737" y="190500"/>
                  </a:lnTo>
                  <a:lnTo>
                    <a:pt x="766737" y="363220"/>
                  </a:lnTo>
                  <a:lnTo>
                    <a:pt x="747585" y="363220"/>
                  </a:lnTo>
                  <a:lnTo>
                    <a:pt x="747585" y="382270"/>
                  </a:lnTo>
                  <a:lnTo>
                    <a:pt x="728433" y="382270"/>
                  </a:lnTo>
                  <a:lnTo>
                    <a:pt x="709282" y="382270"/>
                  </a:lnTo>
                  <a:lnTo>
                    <a:pt x="690130" y="382270"/>
                  </a:lnTo>
                  <a:lnTo>
                    <a:pt x="670966" y="382270"/>
                  </a:lnTo>
                  <a:lnTo>
                    <a:pt x="670966" y="363220"/>
                  </a:lnTo>
                  <a:lnTo>
                    <a:pt x="651814" y="363220"/>
                  </a:lnTo>
                  <a:lnTo>
                    <a:pt x="651814" y="190500"/>
                  </a:lnTo>
                  <a:lnTo>
                    <a:pt x="670966" y="190500"/>
                  </a:lnTo>
                  <a:lnTo>
                    <a:pt x="670966" y="171450"/>
                  </a:lnTo>
                  <a:lnTo>
                    <a:pt x="690130" y="171450"/>
                  </a:lnTo>
                  <a:lnTo>
                    <a:pt x="709282" y="171450"/>
                  </a:lnTo>
                  <a:lnTo>
                    <a:pt x="728433" y="171450"/>
                  </a:lnTo>
                  <a:lnTo>
                    <a:pt x="747585" y="171450"/>
                  </a:lnTo>
                  <a:lnTo>
                    <a:pt x="747585" y="190500"/>
                  </a:lnTo>
                  <a:lnTo>
                    <a:pt x="766737" y="190500"/>
                  </a:lnTo>
                  <a:lnTo>
                    <a:pt x="766737" y="95250"/>
                  </a:lnTo>
                  <a:lnTo>
                    <a:pt x="747585" y="95250"/>
                  </a:lnTo>
                  <a:lnTo>
                    <a:pt x="728433" y="95250"/>
                  </a:lnTo>
                  <a:lnTo>
                    <a:pt x="632663" y="95250"/>
                  </a:lnTo>
                  <a:lnTo>
                    <a:pt x="632663" y="114300"/>
                  </a:lnTo>
                  <a:lnTo>
                    <a:pt x="613511" y="114300"/>
                  </a:lnTo>
                  <a:lnTo>
                    <a:pt x="594360" y="114300"/>
                  </a:lnTo>
                  <a:lnTo>
                    <a:pt x="594360" y="133350"/>
                  </a:lnTo>
                  <a:lnTo>
                    <a:pt x="575195" y="133350"/>
                  </a:lnTo>
                  <a:lnTo>
                    <a:pt x="575195" y="171450"/>
                  </a:lnTo>
                  <a:lnTo>
                    <a:pt x="556044" y="171450"/>
                  </a:lnTo>
                  <a:lnTo>
                    <a:pt x="556044" y="382270"/>
                  </a:lnTo>
                  <a:lnTo>
                    <a:pt x="575195" y="382270"/>
                  </a:lnTo>
                  <a:lnTo>
                    <a:pt x="575195" y="420370"/>
                  </a:lnTo>
                  <a:lnTo>
                    <a:pt x="594360" y="420370"/>
                  </a:lnTo>
                  <a:lnTo>
                    <a:pt x="594360" y="439420"/>
                  </a:lnTo>
                  <a:lnTo>
                    <a:pt x="613511" y="439420"/>
                  </a:lnTo>
                  <a:lnTo>
                    <a:pt x="632663" y="439420"/>
                  </a:lnTo>
                  <a:lnTo>
                    <a:pt x="632663" y="458470"/>
                  </a:lnTo>
                  <a:lnTo>
                    <a:pt x="651814" y="458470"/>
                  </a:lnTo>
                  <a:lnTo>
                    <a:pt x="785901" y="458470"/>
                  </a:lnTo>
                  <a:lnTo>
                    <a:pt x="785901" y="439420"/>
                  </a:lnTo>
                  <a:lnTo>
                    <a:pt x="805053" y="439420"/>
                  </a:lnTo>
                  <a:lnTo>
                    <a:pt x="824204" y="439420"/>
                  </a:lnTo>
                  <a:lnTo>
                    <a:pt x="824204" y="420370"/>
                  </a:lnTo>
                  <a:lnTo>
                    <a:pt x="843356" y="420370"/>
                  </a:lnTo>
                  <a:lnTo>
                    <a:pt x="843356" y="382270"/>
                  </a:lnTo>
                  <a:lnTo>
                    <a:pt x="862507" y="382270"/>
                  </a:lnTo>
                  <a:lnTo>
                    <a:pt x="862507" y="171450"/>
                  </a:lnTo>
                  <a:close/>
                </a:path>
                <a:path w="1399540" h="458469">
                  <a:moveTo>
                    <a:pt x="1399349" y="171450"/>
                  </a:moveTo>
                  <a:lnTo>
                    <a:pt x="1380197" y="171450"/>
                  </a:lnTo>
                  <a:lnTo>
                    <a:pt x="1380197" y="133350"/>
                  </a:lnTo>
                  <a:lnTo>
                    <a:pt x="1361046" y="133350"/>
                  </a:lnTo>
                  <a:lnTo>
                    <a:pt x="1361046" y="114300"/>
                  </a:lnTo>
                  <a:lnTo>
                    <a:pt x="1341882" y="114300"/>
                  </a:lnTo>
                  <a:lnTo>
                    <a:pt x="1322730" y="114300"/>
                  </a:lnTo>
                  <a:lnTo>
                    <a:pt x="1322730" y="95250"/>
                  </a:lnTo>
                  <a:lnTo>
                    <a:pt x="1303578" y="95250"/>
                  </a:lnTo>
                  <a:lnTo>
                    <a:pt x="1303578" y="363220"/>
                  </a:lnTo>
                  <a:lnTo>
                    <a:pt x="1284427" y="363220"/>
                  </a:lnTo>
                  <a:lnTo>
                    <a:pt x="1284427" y="382270"/>
                  </a:lnTo>
                  <a:lnTo>
                    <a:pt x="1265275" y="382270"/>
                  </a:lnTo>
                  <a:lnTo>
                    <a:pt x="1246111" y="382270"/>
                  </a:lnTo>
                  <a:lnTo>
                    <a:pt x="1226959" y="382270"/>
                  </a:lnTo>
                  <a:lnTo>
                    <a:pt x="1207808" y="382270"/>
                  </a:lnTo>
                  <a:lnTo>
                    <a:pt x="1207808" y="363220"/>
                  </a:lnTo>
                  <a:lnTo>
                    <a:pt x="1188656" y="363220"/>
                  </a:lnTo>
                  <a:lnTo>
                    <a:pt x="1188656" y="325120"/>
                  </a:lnTo>
                  <a:lnTo>
                    <a:pt x="1207808" y="325120"/>
                  </a:lnTo>
                  <a:lnTo>
                    <a:pt x="1207808" y="306070"/>
                  </a:lnTo>
                  <a:lnTo>
                    <a:pt x="1226959" y="306070"/>
                  </a:lnTo>
                  <a:lnTo>
                    <a:pt x="1246111" y="306070"/>
                  </a:lnTo>
                  <a:lnTo>
                    <a:pt x="1246111" y="248920"/>
                  </a:lnTo>
                  <a:lnTo>
                    <a:pt x="1226959" y="248920"/>
                  </a:lnTo>
                  <a:lnTo>
                    <a:pt x="1207808" y="248920"/>
                  </a:lnTo>
                  <a:lnTo>
                    <a:pt x="1188656" y="248920"/>
                  </a:lnTo>
                  <a:lnTo>
                    <a:pt x="1169504" y="248920"/>
                  </a:lnTo>
                  <a:lnTo>
                    <a:pt x="1169504" y="267970"/>
                  </a:lnTo>
                  <a:lnTo>
                    <a:pt x="1150340" y="267970"/>
                  </a:lnTo>
                  <a:lnTo>
                    <a:pt x="1131189" y="267970"/>
                  </a:lnTo>
                  <a:lnTo>
                    <a:pt x="1131189" y="287020"/>
                  </a:lnTo>
                  <a:lnTo>
                    <a:pt x="1112037" y="287020"/>
                  </a:lnTo>
                  <a:lnTo>
                    <a:pt x="1112037" y="325120"/>
                  </a:lnTo>
                  <a:lnTo>
                    <a:pt x="1092885" y="325120"/>
                  </a:lnTo>
                  <a:lnTo>
                    <a:pt x="1092885" y="382270"/>
                  </a:lnTo>
                  <a:lnTo>
                    <a:pt x="1112037" y="382270"/>
                  </a:lnTo>
                  <a:lnTo>
                    <a:pt x="1112037" y="420370"/>
                  </a:lnTo>
                  <a:lnTo>
                    <a:pt x="1131189" y="420370"/>
                  </a:lnTo>
                  <a:lnTo>
                    <a:pt x="1131189" y="439420"/>
                  </a:lnTo>
                  <a:lnTo>
                    <a:pt x="1150340" y="439420"/>
                  </a:lnTo>
                  <a:lnTo>
                    <a:pt x="1150340" y="458470"/>
                  </a:lnTo>
                  <a:lnTo>
                    <a:pt x="1169504" y="458470"/>
                  </a:lnTo>
                  <a:lnTo>
                    <a:pt x="1188656" y="458470"/>
                  </a:lnTo>
                  <a:lnTo>
                    <a:pt x="1284427" y="458470"/>
                  </a:lnTo>
                  <a:lnTo>
                    <a:pt x="1284427" y="439420"/>
                  </a:lnTo>
                  <a:lnTo>
                    <a:pt x="1303578" y="439420"/>
                  </a:lnTo>
                  <a:lnTo>
                    <a:pt x="1303578" y="458470"/>
                  </a:lnTo>
                  <a:lnTo>
                    <a:pt x="1322730" y="458470"/>
                  </a:lnTo>
                  <a:lnTo>
                    <a:pt x="1341882" y="458470"/>
                  </a:lnTo>
                  <a:lnTo>
                    <a:pt x="1361046" y="458470"/>
                  </a:lnTo>
                  <a:lnTo>
                    <a:pt x="1380197" y="458470"/>
                  </a:lnTo>
                  <a:lnTo>
                    <a:pt x="1399349" y="458470"/>
                  </a:lnTo>
                  <a:lnTo>
                    <a:pt x="1399349" y="171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808836" y="2830404"/>
              <a:ext cx="1265555" cy="363220"/>
            </a:xfrm>
            <a:custGeom>
              <a:avLst/>
              <a:gdLst/>
              <a:ahLst/>
              <a:cxnLst/>
              <a:rect l="l" t="t" r="r" b="b"/>
              <a:pathLst>
                <a:path w="1265555" h="363219">
                  <a:moveTo>
                    <a:pt x="210693" y="153670"/>
                  </a:moveTo>
                  <a:lnTo>
                    <a:pt x="191541" y="153670"/>
                  </a:lnTo>
                  <a:lnTo>
                    <a:pt x="172389" y="153670"/>
                  </a:lnTo>
                  <a:lnTo>
                    <a:pt x="153225" y="153670"/>
                  </a:lnTo>
                  <a:lnTo>
                    <a:pt x="134073" y="153670"/>
                  </a:lnTo>
                  <a:lnTo>
                    <a:pt x="134073" y="210820"/>
                  </a:lnTo>
                  <a:lnTo>
                    <a:pt x="153225" y="210820"/>
                  </a:lnTo>
                  <a:lnTo>
                    <a:pt x="172389" y="210820"/>
                  </a:lnTo>
                  <a:lnTo>
                    <a:pt x="191541" y="210820"/>
                  </a:lnTo>
                  <a:lnTo>
                    <a:pt x="210693" y="210820"/>
                  </a:lnTo>
                  <a:lnTo>
                    <a:pt x="210693" y="153670"/>
                  </a:lnTo>
                  <a:close/>
                </a:path>
                <a:path w="1265555" h="363219">
                  <a:moveTo>
                    <a:pt x="210693" y="0"/>
                  </a:moveTo>
                  <a:lnTo>
                    <a:pt x="210693" y="0"/>
                  </a:lnTo>
                  <a:lnTo>
                    <a:pt x="76619" y="0"/>
                  </a:lnTo>
                  <a:lnTo>
                    <a:pt x="76619" y="19050"/>
                  </a:lnTo>
                  <a:lnTo>
                    <a:pt x="57454" y="19050"/>
                  </a:lnTo>
                  <a:lnTo>
                    <a:pt x="38303" y="19050"/>
                  </a:lnTo>
                  <a:lnTo>
                    <a:pt x="38303" y="38100"/>
                  </a:lnTo>
                  <a:lnTo>
                    <a:pt x="19151" y="38100"/>
                  </a:lnTo>
                  <a:lnTo>
                    <a:pt x="19151" y="76200"/>
                  </a:lnTo>
                  <a:lnTo>
                    <a:pt x="0" y="76200"/>
                  </a:lnTo>
                  <a:lnTo>
                    <a:pt x="0" y="114300"/>
                  </a:lnTo>
                  <a:lnTo>
                    <a:pt x="19151" y="114300"/>
                  </a:lnTo>
                  <a:lnTo>
                    <a:pt x="38303" y="114300"/>
                  </a:lnTo>
                  <a:lnTo>
                    <a:pt x="57454" y="114300"/>
                  </a:lnTo>
                  <a:lnTo>
                    <a:pt x="76619" y="114300"/>
                  </a:lnTo>
                  <a:lnTo>
                    <a:pt x="95770" y="114300"/>
                  </a:lnTo>
                  <a:lnTo>
                    <a:pt x="95770" y="95250"/>
                  </a:lnTo>
                  <a:lnTo>
                    <a:pt x="114922" y="95250"/>
                  </a:lnTo>
                  <a:lnTo>
                    <a:pt x="114922" y="76200"/>
                  </a:lnTo>
                  <a:lnTo>
                    <a:pt x="134073" y="76200"/>
                  </a:lnTo>
                  <a:lnTo>
                    <a:pt x="153225" y="76200"/>
                  </a:lnTo>
                  <a:lnTo>
                    <a:pt x="172389" y="76200"/>
                  </a:lnTo>
                  <a:lnTo>
                    <a:pt x="191541" y="76200"/>
                  </a:lnTo>
                  <a:lnTo>
                    <a:pt x="191541" y="95250"/>
                  </a:lnTo>
                  <a:lnTo>
                    <a:pt x="210693" y="95250"/>
                  </a:lnTo>
                  <a:lnTo>
                    <a:pt x="210693" y="0"/>
                  </a:lnTo>
                  <a:close/>
                </a:path>
                <a:path w="1265555" h="363219">
                  <a:moveTo>
                    <a:pt x="689902" y="76200"/>
                  </a:moveTo>
                  <a:lnTo>
                    <a:pt x="670750" y="76200"/>
                  </a:lnTo>
                  <a:lnTo>
                    <a:pt x="670750" y="38100"/>
                  </a:lnTo>
                  <a:lnTo>
                    <a:pt x="651586" y="38100"/>
                  </a:lnTo>
                  <a:lnTo>
                    <a:pt x="651586" y="19050"/>
                  </a:lnTo>
                  <a:lnTo>
                    <a:pt x="632434" y="19050"/>
                  </a:lnTo>
                  <a:lnTo>
                    <a:pt x="613283" y="19050"/>
                  </a:lnTo>
                  <a:lnTo>
                    <a:pt x="613283" y="0"/>
                  </a:lnTo>
                  <a:lnTo>
                    <a:pt x="594131" y="0"/>
                  </a:lnTo>
                  <a:lnTo>
                    <a:pt x="574979" y="0"/>
                  </a:lnTo>
                  <a:lnTo>
                    <a:pt x="555828" y="0"/>
                  </a:lnTo>
                  <a:lnTo>
                    <a:pt x="536663" y="0"/>
                  </a:lnTo>
                  <a:lnTo>
                    <a:pt x="517512" y="0"/>
                  </a:lnTo>
                  <a:lnTo>
                    <a:pt x="498360" y="0"/>
                  </a:lnTo>
                  <a:lnTo>
                    <a:pt x="498360" y="19050"/>
                  </a:lnTo>
                  <a:lnTo>
                    <a:pt x="479209" y="19050"/>
                  </a:lnTo>
                  <a:lnTo>
                    <a:pt x="479209" y="0"/>
                  </a:lnTo>
                  <a:lnTo>
                    <a:pt x="460057" y="0"/>
                  </a:lnTo>
                  <a:lnTo>
                    <a:pt x="440893" y="0"/>
                  </a:lnTo>
                  <a:lnTo>
                    <a:pt x="421741" y="0"/>
                  </a:lnTo>
                  <a:lnTo>
                    <a:pt x="402590" y="0"/>
                  </a:lnTo>
                  <a:lnTo>
                    <a:pt x="383438" y="0"/>
                  </a:lnTo>
                  <a:lnTo>
                    <a:pt x="383438" y="363220"/>
                  </a:lnTo>
                  <a:lnTo>
                    <a:pt x="479209" y="363220"/>
                  </a:lnTo>
                  <a:lnTo>
                    <a:pt x="479209" y="95250"/>
                  </a:lnTo>
                  <a:lnTo>
                    <a:pt x="498360" y="95250"/>
                  </a:lnTo>
                  <a:lnTo>
                    <a:pt x="498360" y="76200"/>
                  </a:lnTo>
                  <a:lnTo>
                    <a:pt x="517512" y="76200"/>
                  </a:lnTo>
                  <a:lnTo>
                    <a:pt x="536663" y="76200"/>
                  </a:lnTo>
                  <a:lnTo>
                    <a:pt x="555828" y="76200"/>
                  </a:lnTo>
                  <a:lnTo>
                    <a:pt x="574979" y="76200"/>
                  </a:lnTo>
                  <a:lnTo>
                    <a:pt x="574979" y="95250"/>
                  </a:lnTo>
                  <a:lnTo>
                    <a:pt x="594131" y="95250"/>
                  </a:lnTo>
                  <a:lnTo>
                    <a:pt x="594131" y="363220"/>
                  </a:lnTo>
                  <a:lnTo>
                    <a:pt x="613283" y="363220"/>
                  </a:lnTo>
                  <a:lnTo>
                    <a:pt x="632434" y="363220"/>
                  </a:lnTo>
                  <a:lnTo>
                    <a:pt x="651586" y="363220"/>
                  </a:lnTo>
                  <a:lnTo>
                    <a:pt x="670750" y="363220"/>
                  </a:lnTo>
                  <a:lnTo>
                    <a:pt x="689902" y="363220"/>
                  </a:lnTo>
                  <a:lnTo>
                    <a:pt x="689902" y="76200"/>
                  </a:lnTo>
                  <a:close/>
                </a:path>
                <a:path w="1265555" h="363219">
                  <a:moveTo>
                    <a:pt x="1035024" y="210820"/>
                  </a:moveTo>
                  <a:lnTo>
                    <a:pt x="1015873" y="210820"/>
                  </a:lnTo>
                  <a:lnTo>
                    <a:pt x="1015873" y="172720"/>
                  </a:lnTo>
                  <a:lnTo>
                    <a:pt x="996721" y="172720"/>
                  </a:lnTo>
                  <a:lnTo>
                    <a:pt x="996721" y="153670"/>
                  </a:lnTo>
                  <a:lnTo>
                    <a:pt x="977569" y="153670"/>
                  </a:lnTo>
                  <a:lnTo>
                    <a:pt x="958418" y="153670"/>
                  </a:lnTo>
                  <a:lnTo>
                    <a:pt x="958418" y="134620"/>
                  </a:lnTo>
                  <a:lnTo>
                    <a:pt x="939253" y="134620"/>
                  </a:lnTo>
                  <a:lnTo>
                    <a:pt x="920102" y="134620"/>
                  </a:lnTo>
                  <a:lnTo>
                    <a:pt x="900950" y="134620"/>
                  </a:lnTo>
                  <a:lnTo>
                    <a:pt x="881799" y="134620"/>
                  </a:lnTo>
                  <a:lnTo>
                    <a:pt x="862647" y="134620"/>
                  </a:lnTo>
                  <a:lnTo>
                    <a:pt x="843483" y="134620"/>
                  </a:lnTo>
                  <a:lnTo>
                    <a:pt x="843483" y="114300"/>
                  </a:lnTo>
                  <a:lnTo>
                    <a:pt x="824331" y="114300"/>
                  </a:lnTo>
                  <a:lnTo>
                    <a:pt x="824331" y="95250"/>
                  </a:lnTo>
                  <a:lnTo>
                    <a:pt x="843483" y="95250"/>
                  </a:lnTo>
                  <a:lnTo>
                    <a:pt x="843483" y="76200"/>
                  </a:lnTo>
                  <a:lnTo>
                    <a:pt x="862647" y="76200"/>
                  </a:lnTo>
                  <a:lnTo>
                    <a:pt x="881799" y="76200"/>
                  </a:lnTo>
                  <a:lnTo>
                    <a:pt x="900950" y="76200"/>
                  </a:lnTo>
                  <a:lnTo>
                    <a:pt x="920102" y="76200"/>
                  </a:lnTo>
                  <a:lnTo>
                    <a:pt x="920102" y="95250"/>
                  </a:lnTo>
                  <a:lnTo>
                    <a:pt x="1015873" y="95250"/>
                  </a:lnTo>
                  <a:lnTo>
                    <a:pt x="1015873" y="38100"/>
                  </a:lnTo>
                  <a:lnTo>
                    <a:pt x="996721" y="38100"/>
                  </a:lnTo>
                  <a:lnTo>
                    <a:pt x="996721" y="19050"/>
                  </a:lnTo>
                  <a:lnTo>
                    <a:pt x="977569" y="19050"/>
                  </a:lnTo>
                  <a:lnTo>
                    <a:pt x="958418" y="19050"/>
                  </a:lnTo>
                  <a:lnTo>
                    <a:pt x="958418" y="0"/>
                  </a:lnTo>
                  <a:lnTo>
                    <a:pt x="939253" y="0"/>
                  </a:lnTo>
                  <a:lnTo>
                    <a:pt x="805180" y="0"/>
                  </a:lnTo>
                  <a:lnTo>
                    <a:pt x="805180" y="19050"/>
                  </a:lnTo>
                  <a:lnTo>
                    <a:pt x="786028" y="19050"/>
                  </a:lnTo>
                  <a:lnTo>
                    <a:pt x="766876" y="19050"/>
                  </a:lnTo>
                  <a:lnTo>
                    <a:pt x="766876" y="38100"/>
                  </a:lnTo>
                  <a:lnTo>
                    <a:pt x="747712" y="38100"/>
                  </a:lnTo>
                  <a:lnTo>
                    <a:pt x="747712" y="76200"/>
                  </a:lnTo>
                  <a:lnTo>
                    <a:pt x="728560" y="76200"/>
                  </a:lnTo>
                  <a:lnTo>
                    <a:pt x="728560" y="134620"/>
                  </a:lnTo>
                  <a:lnTo>
                    <a:pt x="747712" y="134620"/>
                  </a:lnTo>
                  <a:lnTo>
                    <a:pt x="747712" y="172720"/>
                  </a:lnTo>
                  <a:lnTo>
                    <a:pt x="766876" y="172720"/>
                  </a:lnTo>
                  <a:lnTo>
                    <a:pt x="766876" y="191770"/>
                  </a:lnTo>
                  <a:lnTo>
                    <a:pt x="786028" y="191770"/>
                  </a:lnTo>
                  <a:lnTo>
                    <a:pt x="805180" y="191770"/>
                  </a:lnTo>
                  <a:lnTo>
                    <a:pt x="805180" y="210820"/>
                  </a:lnTo>
                  <a:lnTo>
                    <a:pt x="824331" y="210820"/>
                  </a:lnTo>
                  <a:lnTo>
                    <a:pt x="920102" y="210820"/>
                  </a:lnTo>
                  <a:lnTo>
                    <a:pt x="920102" y="229870"/>
                  </a:lnTo>
                  <a:lnTo>
                    <a:pt x="939253" y="229870"/>
                  </a:lnTo>
                  <a:lnTo>
                    <a:pt x="939253" y="267970"/>
                  </a:lnTo>
                  <a:lnTo>
                    <a:pt x="920102" y="267970"/>
                  </a:lnTo>
                  <a:lnTo>
                    <a:pt x="920102" y="287020"/>
                  </a:lnTo>
                  <a:lnTo>
                    <a:pt x="900950" y="287020"/>
                  </a:lnTo>
                  <a:lnTo>
                    <a:pt x="881799" y="287020"/>
                  </a:lnTo>
                  <a:lnTo>
                    <a:pt x="862647" y="287020"/>
                  </a:lnTo>
                  <a:lnTo>
                    <a:pt x="843483" y="287020"/>
                  </a:lnTo>
                  <a:lnTo>
                    <a:pt x="843483" y="267970"/>
                  </a:lnTo>
                  <a:lnTo>
                    <a:pt x="824331" y="267970"/>
                  </a:lnTo>
                  <a:lnTo>
                    <a:pt x="824331" y="248920"/>
                  </a:lnTo>
                  <a:lnTo>
                    <a:pt x="805180" y="248920"/>
                  </a:lnTo>
                  <a:lnTo>
                    <a:pt x="786028" y="248920"/>
                  </a:lnTo>
                  <a:lnTo>
                    <a:pt x="766876" y="248920"/>
                  </a:lnTo>
                  <a:lnTo>
                    <a:pt x="747712" y="248920"/>
                  </a:lnTo>
                  <a:lnTo>
                    <a:pt x="728560" y="248920"/>
                  </a:lnTo>
                  <a:lnTo>
                    <a:pt x="728560" y="287020"/>
                  </a:lnTo>
                  <a:lnTo>
                    <a:pt x="747712" y="287020"/>
                  </a:lnTo>
                  <a:lnTo>
                    <a:pt x="747712" y="325120"/>
                  </a:lnTo>
                  <a:lnTo>
                    <a:pt x="766876" y="325120"/>
                  </a:lnTo>
                  <a:lnTo>
                    <a:pt x="766876" y="344170"/>
                  </a:lnTo>
                  <a:lnTo>
                    <a:pt x="786028" y="344170"/>
                  </a:lnTo>
                  <a:lnTo>
                    <a:pt x="805180" y="344170"/>
                  </a:lnTo>
                  <a:lnTo>
                    <a:pt x="805180" y="363220"/>
                  </a:lnTo>
                  <a:lnTo>
                    <a:pt x="824331" y="363220"/>
                  </a:lnTo>
                  <a:lnTo>
                    <a:pt x="843483" y="363220"/>
                  </a:lnTo>
                  <a:lnTo>
                    <a:pt x="958418" y="363220"/>
                  </a:lnTo>
                  <a:lnTo>
                    <a:pt x="958418" y="344170"/>
                  </a:lnTo>
                  <a:lnTo>
                    <a:pt x="977569" y="344170"/>
                  </a:lnTo>
                  <a:lnTo>
                    <a:pt x="996721" y="344170"/>
                  </a:lnTo>
                  <a:lnTo>
                    <a:pt x="996721" y="325120"/>
                  </a:lnTo>
                  <a:lnTo>
                    <a:pt x="1015873" y="325120"/>
                  </a:lnTo>
                  <a:lnTo>
                    <a:pt x="1015873" y="287020"/>
                  </a:lnTo>
                  <a:lnTo>
                    <a:pt x="1035024" y="287020"/>
                  </a:lnTo>
                  <a:lnTo>
                    <a:pt x="1035024" y="210820"/>
                  </a:lnTo>
                  <a:close/>
                </a:path>
                <a:path w="1265555" h="363219">
                  <a:moveTo>
                    <a:pt x="1265212" y="248920"/>
                  </a:moveTo>
                  <a:lnTo>
                    <a:pt x="1246060" y="248920"/>
                  </a:lnTo>
                  <a:lnTo>
                    <a:pt x="1246060" y="267970"/>
                  </a:lnTo>
                  <a:lnTo>
                    <a:pt x="1226908" y="267970"/>
                  </a:lnTo>
                  <a:lnTo>
                    <a:pt x="1226908" y="248920"/>
                  </a:lnTo>
                  <a:lnTo>
                    <a:pt x="1207757" y="248920"/>
                  </a:lnTo>
                  <a:lnTo>
                    <a:pt x="1207757" y="363220"/>
                  </a:lnTo>
                  <a:lnTo>
                    <a:pt x="1226908" y="363220"/>
                  </a:lnTo>
                  <a:lnTo>
                    <a:pt x="1246060" y="363220"/>
                  </a:lnTo>
                  <a:lnTo>
                    <a:pt x="1265212" y="363220"/>
                  </a:lnTo>
                  <a:lnTo>
                    <a:pt x="1265212" y="248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901658" y="2830404"/>
              <a:ext cx="1283970" cy="363220"/>
            </a:xfrm>
            <a:custGeom>
              <a:avLst/>
              <a:gdLst/>
              <a:ahLst/>
              <a:cxnLst/>
              <a:rect l="l" t="t" r="r" b="b"/>
              <a:pathLst>
                <a:path w="1283969" h="363219">
                  <a:moveTo>
                    <a:pt x="114935" y="229870"/>
                  </a:moveTo>
                  <a:lnTo>
                    <a:pt x="95770" y="229870"/>
                  </a:lnTo>
                  <a:lnTo>
                    <a:pt x="95770" y="0"/>
                  </a:lnTo>
                  <a:lnTo>
                    <a:pt x="76619" y="0"/>
                  </a:lnTo>
                  <a:lnTo>
                    <a:pt x="57467" y="0"/>
                  </a:lnTo>
                  <a:lnTo>
                    <a:pt x="38315" y="0"/>
                  </a:lnTo>
                  <a:lnTo>
                    <a:pt x="19164" y="0"/>
                  </a:lnTo>
                  <a:lnTo>
                    <a:pt x="0" y="0"/>
                  </a:lnTo>
                  <a:lnTo>
                    <a:pt x="0" y="248920"/>
                  </a:lnTo>
                  <a:lnTo>
                    <a:pt x="19164" y="248920"/>
                  </a:lnTo>
                  <a:lnTo>
                    <a:pt x="19164" y="267970"/>
                  </a:lnTo>
                  <a:lnTo>
                    <a:pt x="38315" y="267970"/>
                  </a:lnTo>
                  <a:lnTo>
                    <a:pt x="38315" y="287020"/>
                  </a:lnTo>
                  <a:lnTo>
                    <a:pt x="57467" y="287020"/>
                  </a:lnTo>
                  <a:lnTo>
                    <a:pt x="57467" y="306070"/>
                  </a:lnTo>
                  <a:lnTo>
                    <a:pt x="76619" y="306070"/>
                  </a:lnTo>
                  <a:lnTo>
                    <a:pt x="76619" y="325120"/>
                  </a:lnTo>
                  <a:lnTo>
                    <a:pt x="95770" y="325120"/>
                  </a:lnTo>
                  <a:lnTo>
                    <a:pt x="95770" y="344170"/>
                  </a:lnTo>
                  <a:lnTo>
                    <a:pt x="114935" y="344170"/>
                  </a:lnTo>
                  <a:lnTo>
                    <a:pt x="114935" y="229870"/>
                  </a:lnTo>
                  <a:close/>
                </a:path>
                <a:path w="1283969" h="363219">
                  <a:moveTo>
                    <a:pt x="478853" y="0"/>
                  </a:moveTo>
                  <a:lnTo>
                    <a:pt x="478853" y="0"/>
                  </a:lnTo>
                  <a:lnTo>
                    <a:pt x="383082" y="0"/>
                  </a:lnTo>
                  <a:lnTo>
                    <a:pt x="383082" y="229870"/>
                  </a:lnTo>
                  <a:lnTo>
                    <a:pt x="363931" y="229870"/>
                  </a:lnTo>
                  <a:lnTo>
                    <a:pt x="363931" y="248920"/>
                  </a:lnTo>
                  <a:lnTo>
                    <a:pt x="344779" y="248920"/>
                  </a:lnTo>
                  <a:lnTo>
                    <a:pt x="344779" y="267970"/>
                  </a:lnTo>
                  <a:lnTo>
                    <a:pt x="325628" y="267970"/>
                  </a:lnTo>
                  <a:lnTo>
                    <a:pt x="325628" y="248920"/>
                  </a:lnTo>
                  <a:lnTo>
                    <a:pt x="306476" y="248920"/>
                  </a:lnTo>
                  <a:lnTo>
                    <a:pt x="306476" y="229870"/>
                  </a:lnTo>
                  <a:lnTo>
                    <a:pt x="287312" y="229870"/>
                  </a:lnTo>
                  <a:lnTo>
                    <a:pt x="287312" y="0"/>
                  </a:lnTo>
                  <a:lnTo>
                    <a:pt x="191541" y="0"/>
                  </a:lnTo>
                  <a:lnTo>
                    <a:pt x="191541" y="229870"/>
                  </a:lnTo>
                  <a:lnTo>
                    <a:pt x="172389" y="229870"/>
                  </a:lnTo>
                  <a:lnTo>
                    <a:pt x="172389" y="248920"/>
                  </a:lnTo>
                  <a:lnTo>
                    <a:pt x="153238" y="248920"/>
                  </a:lnTo>
                  <a:lnTo>
                    <a:pt x="153238" y="363220"/>
                  </a:lnTo>
                  <a:lnTo>
                    <a:pt x="172389" y="363220"/>
                  </a:lnTo>
                  <a:lnTo>
                    <a:pt x="172389" y="344170"/>
                  </a:lnTo>
                  <a:lnTo>
                    <a:pt x="191541" y="344170"/>
                  </a:lnTo>
                  <a:lnTo>
                    <a:pt x="191541" y="325120"/>
                  </a:lnTo>
                  <a:lnTo>
                    <a:pt x="210705" y="325120"/>
                  </a:lnTo>
                  <a:lnTo>
                    <a:pt x="210705" y="306070"/>
                  </a:lnTo>
                  <a:lnTo>
                    <a:pt x="229857" y="306070"/>
                  </a:lnTo>
                  <a:lnTo>
                    <a:pt x="229857" y="287020"/>
                  </a:lnTo>
                  <a:lnTo>
                    <a:pt x="249008" y="287020"/>
                  </a:lnTo>
                  <a:lnTo>
                    <a:pt x="249008" y="306070"/>
                  </a:lnTo>
                  <a:lnTo>
                    <a:pt x="268160" y="306070"/>
                  </a:lnTo>
                  <a:lnTo>
                    <a:pt x="268160" y="325120"/>
                  </a:lnTo>
                  <a:lnTo>
                    <a:pt x="287312" y="325120"/>
                  </a:lnTo>
                  <a:lnTo>
                    <a:pt x="287312" y="344170"/>
                  </a:lnTo>
                  <a:lnTo>
                    <a:pt x="306476" y="344170"/>
                  </a:lnTo>
                  <a:lnTo>
                    <a:pt x="306476" y="363220"/>
                  </a:lnTo>
                  <a:lnTo>
                    <a:pt x="325628" y="363220"/>
                  </a:lnTo>
                  <a:lnTo>
                    <a:pt x="344779" y="363220"/>
                  </a:lnTo>
                  <a:lnTo>
                    <a:pt x="363931" y="363220"/>
                  </a:lnTo>
                  <a:lnTo>
                    <a:pt x="363931" y="344170"/>
                  </a:lnTo>
                  <a:lnTo>
                    <a:pt x="383082" y="344170"/>
                  </a:lnTo>
                  <a:lnTo>
                    <a:pt x="383082" y="325120"/>
                  </a:lnTo>
                  <a:lnTo>
                    <a:pt x="402234" y="325120"/>
                  </a:lnTo>
                  <a:lnTo>
                    <a:pt x="402234" y="306070"/>
                  </a:lnTo>
                  <a:lnTo>
                    <a:pt x="421398" y="306070"/>
                  </a:lnTo>
                  <a:lnTo>
                    <a:pt x="421398" y="287020"/>
                  </a:lnTo>
                  <a:lnTo>
                    <a:pt x="440550" y="287020"/>
                  </a:lnTo>
                  <a:lnTo>
                    <a:pt x="440550" y="267970"/>
                  </a:lnTo>
                  <a:lnTo>
                    <a:pt x="459701" y="267970"/>
                  </a:lnTo>
                  <a:lnTo>
                    <a:pt x="459701" y="248920"/>
                  </a:lnTo>
                  <a:lnTo>
                    <a:pt x="478853" y="248920"/>
                  </a:lnTo>
                  <a:lnTo>
                    <a:pt x="478853" y="0"/>
                  </a:lnTo>
                  <a:close/>
                </a:path>
                <a:path w="1283969" h="363219">
                  <a:moveTo>
                    <a:pt x="842556" y="76200"/>
                  </a:moveTo>
                  <a:lnTo>
                    <a:pt x="823404" y="76200"/>
                  </a:lnTo>
                  <a:lnTo>
                    <a:pt x="823404" y="38100"/>
                  </a:lnTo>
                  <a:lnTo>
                    <a:pt x="804252" y="38100"/>
                  </a:lnTo>
                  <a:lnTo>
                    <a:pt x="804252" y="19050"/>
                  </a:lnTo>
                  <a:lnTo>
                    <a:pt x="785101" y="19050"/>
                  </a:lnTo>
                  <a:lnTo>
                    <a:pt x="765949" y="19050"/>
                  </a:lnTo>
                  <a:lnTo>
                    <a:pt x="765949" y="0"/>
                  </a:lnTo>
                  <a:lnTo>
                    <a:pt x="746785" y="0"/>
                  </a:lnTo>
                  <a:lnTo>
                    <a:pt x="746785" y="95250"/>
                  </a:lnTo>
                  <a:lnTo>
                    <a:pt x="746785" y="153670"/>
                  </a:lnTo>
                  <a:lnTo>
                    <a:pt x="631863" y="153670"/>
                  </a:lnTo>
                  <a:lnTo>
                    <a:pt x="631863" y="95250"/>
                  </a:lnTo>
                  <a:lnTo>
                    <a:pt x="651014" y="95250"/>
                  </a:lnTo>
                  <a:lnTo>
                    <a:pt x="651014" y="76200"/>
                  </a:lnTo>
                  <a:lnTo>
                    <a:pt x="670179" y="76200"/>
                  </a:lnTo>
                  <a:lnTo>
                    <a:pt x="689330" y="76200"/>
                  </a:lnTo>
                  <a:lnTo>
                    <a:pt x="708482" y="76200"/>
                  </a:lnTo>
                  <a:lnTo>
                    <a:pt x="727633" y="76200"/>
                  </a:lnTo>
                  <a:lnTo>
                    <a:pt x="727633" y="95250"/>
                  </a:lnTo>
                  <a:lnTo>
                    <a:pt x="746785" y="95250"/>
                  </a:lnTo>
                  <a:lnTo>
                    <a:pt x="746785" y="0"/>
                  </a:lnTo>
                  <a:lnTo>
                    <a:pt x="727633" y="0"/>
                  </a:lnTo>
                  <a:lnTo>
                    <a:pt x="708482" y="0"/>
                  </a:lnTo>
                  <a:lnTo>
                    <a:pt x="612711" y="0"/>
                  </a:lnTo>
                  <a:lnTo>
                    <a:pt x="612711" y="19050"/>
                  </a:lnTo>
                  <a:lnTo>
                    <a:pt x="593559" y="19050"/>
                  </a:lnTo>
                  <a:lnTo>
                    <a:pt x="574408" y="19050"/>
                  </a:lnTo>
                  <a:lnTo>
                    <a:pt x="574408" y="38100"/>
                  </a:lnTo>
                  <a:lnTo>
                    <a:pt x="555244" y="38100"/>
                  </a:lnTo>
                  <a:lnTo>
                    <a:pt x="555244" y="76200"/>
                  </a:lnTo>
                  <a:lnTo>
                    <a:pt x="536092" y="76200"/>
                  </a:lnTo>
                  <a:lnTo>
                    <a:pt x="536092" y="287020"/>
                  </a:lnTo>
                  <a:lnTo>
                    <a:pt x="555244" y="287020"/>
                  </a:lnTo>
                  <a:lnTo>
                    <a:pt x="555244" y="325120"/>
                  </a:lnTo>
                  <a:lnTo>
                    <a:pt x="574408" y="325120"/>
                  </a:lnTo>
                  <a:lnTo>
                    <a:pt x="574408" y="344170"/>
                  </a:lnTo>
                  <a:lnTo>
                    <a:pt x="593559" y="344170"/>
                  </a:lnTo>
                  <a:lnTo>
                    <a:pt x="612711" y="344170"/>
                  </a:lnTo>
                  <a:lnTo>
                    <a:pt x="612711" y="363220"/>
                  </a:lnTo>
                  <a:lnTo>
                    <a:pt x="631863" y="363220"/>
                  </a:lnTo>
                  <a:lnTo>
                    <a:pt x="765949" y="363220"/>
                  </a:lnTo>
                  <a:lnTo>
                    <a:pt x="765949" y="344170"/>
                  </a:lnTo>
                  <a:lnTo>
                    <a:pt x="785101" y="344170"/>
                  </a:lnTo>
                  <a:lnTo>
                    <a:pt x="804252" y="344170"/>
                  </a:lnTo>
                  <a:lnTo>
                    <a:pt x="804252" y="325120"/>
                  </a:lnTo>
                  <a:lnTo>
                    <a:pt x="823404" y="325120"/>
                  </a:lnTo>
                  <a:lnTo>
                    <a:pt x="823404" y="287020"/>
                  </a:lnTo>
                  <a:lnTo>
                    <a:pt x="842556" y="287020"/>
                  </a:lnTo>
                  <a:lnTo>
                    <a:pt x="842556" y="248920"/>
                  </a:lnTo>
                  <a:lnTo>
                    <a:pt x="823404" y="248920"/>
                  </a:lnTo>
                  <a:lnTo>
                    <a:pt x="804252" y="248920"/>
                  </a:lnTo>
                  <a:lnTo>
                    <a:pt x="785101" y="248920"/>
                  </a:lnTo>
                  <a:lnTo>
                    <a:pt x="765949" y="248920"/>
                  </a:lnTo>
                  <a:lnTo>
                    <a:pt x="746785" y="248920"/>
                  </a:lnTo>
                  <a:lnTo>
                    <a:pt x="746785" y="267970"/>
                  </a:lnTo>
                  <a:lnTo>
                    <a:pt x="727633" y="267970"/>
                  </a:lnTo>
                  <a:lnTo>
                    <a:pt x="727633" y="287020"/>
                  </a:lnTo>
                  <a:lnTo>
                    <a:pt x="708482" y="287020"/>
                  </a:lnTo>
                  <a:lnTo>
                    <a:pt x="689330" y="287020"/>
                  </a:lnTo>
                  <a:lnTo>
                    <a:pt x="670179" y="287020"/>
                  </a:lnTo>
                  <a:lnTo>
                    <a:pt x="651014" y="287020"/>
                  </a:lnTo>
                  <a:lnTo>
                    <a:pt x="651014" y="267970"/>
                  </a:lnTo>
                  <a:lnTo>
                    <a:pt x="631863" y="267970"/>
                  </a:lnTo>
                  <a:lnTo>
                    <a:pt x="631863" y="210820"/>
                  </a:lnTo>
                  <a:lnTo>
                    <a:pt x="651014" y="210820"/>
                  </a:lnTo>
                  <a:lnTo>
                    <a:pt x="670179" y="210820"/>
                  </a:lnTo>
                  <a:lnTo>
                    <a:pt x="842556" y="210820"/>
                  </a:lnTo>
                  <a:lnTo>
                    <a:pt x="842556" y="76200"/>
                  </a:lnTo>
                  <a:close/>
                </a:path>
                <a:path w="1283969" h="363219">
                  <a:moveTo>
                    <a:pt x="1168514" y="38100"/>
                  </a:moveTo>
                  <a:lnTo>
                    <a:pt x="1149362" y="38100"/>
                  </a:lnTo>
                  <a:lnTo>
                    <a:pt x="1149362" y="19050"/>
                  </a:lnTo>
                  <a:lnTo>
                    <a:pt x="1130211" y="19050"/>
                  </a:lnTo>
                  <a:lnTo>
                    <a:pt x="1130211" y="0"/>
                  </a:lnTo>
                  <a:lnTo>
                    <a:pt x="1111059" y="0"/>
                  </a:lnTo>
                  <a:lnTo>
                    <a:pt x="1091895" y="0"/>
                  </a:lnTo>
                  <a:lnTo>
                    <a:pt x="1072743" y="0"/>
                  </a:lnTo>
                  <a:lnTo>
                    <a:pt x="1053592" y="0"/>
                  </a:lnTo>
                  <a:lnTo>
                    <a:pt x="1034440" y="0"/>
                  </a:lnTo>
                  <a:lnTo>
                    <a:pt x="1015288" y="0"/>
                  </a:lnTo>
                  <a:lnTo>
                    <a:pt x="1015288" y="19050"/>
                  </a:lnTo>
                  <a:lnTo>
                    <a:pt x="996124" y="19050"/>
                  </a:lnTo>
                  <a:lnTo>
                    <a:pt x="996124" y="0"/>
                  </a:lnTo>
                  <a:lnTo>
                    <a:pt x="976972" y="0"/>
                  </a:lnTo>
                  <a:lnTo>
                    <a:pt x="957821" y="0"/>
                  </a:lnTo>
                  <a:lnTo>
                    <a:pt x="938669" y="0"/>
                  </a:lnTo>
                  <a:lnTo>
                    <a:pt x="919518" y="0"/>
                  </a:lnTo>
                  <a:lnTo>
                    <a:pt x="900353" y="0"/>
                  </a:lnTo>
                  <a:lnTo>
                    <a:pt x="900353" y="363220"/>
                  </a:lnTo>
                  <a:lnTo>
                    <a:pt x="996124" y="363220"/>
                  </a:lnTo>
                  <a:lnTo>
                    <a:pt x="996124" y="95250"/>
                  </a:lnTo>
                  <a:lnTo>
                    <a:pt x="1015288" y="95250"/>
                  </a:lnTo>
                  <a:lnTo>
                    <a:pt x="1015288" y="76200"/>
                  </a:lnTo>
                  <a:lnTo>
                    <a:pt x="1034440" y="76200"/>
                  </a:lnTo>
                  <a:lnTo>
                    <a:pt x="1053592" y="76200"/>
                  </a:lnTo>
                  <a:lnTo>
                    <a:pt x="1072743" y="76200"/>
                  </a:lnTo>
                  <a:lnTo>
                    <a:pt x="1072743" y="95250"/>
                  </a:lnTo>
                  <a:lnTo>
                    <a:pt x="1091895" y="95250"/>
                  </a:lnTo>
                  <a:lnTo>
                    <a:pt x="1091895" y="114300"/>
                  </a:lnTo>
                  <a:lnTo>
                    <a:pt x="1111059" y="114300"/>
                  </a:lnTo>
                  <a:lnTo>
                    <a:pt x="1111059" y="95250"/>
                  </a:lnTo>
                  <a:lnTo>
                    <a:pt x="1130211" y="95250"/>
                  </a:lnTo>
                  <a:lnTo>
                    <a:pt x="1130211" y="76200"/>
                  </a:lnTo>
                  <a:lnTo>
                    <a:pt x="1149362" y="76200"/>
                  </a:lnTo>
                  <a:lnTo>
                    <a:pt x="1149362" y="57150"/>
                  </a:lnTo>
                  <a:lnTo>
                    <a:pt x="1168514" y="57150"/>
                  </a:lnTo>
                  <a:lnTo>
                    <a:pt x="1168514" y="38100"/>
                  </a:lnTo>
                  <a:close/>
                </a:path>
                <a:path w="1283969" h="363219">
                  <a:moveTo>
                    <a:pt x="1283741" y="248920"/>
                  </a:moveTo>
                  <a:lnTo>
                    <a:pt x="1264589" y="248920"/>
                  </a:lnTo>
                  <a:lnTo>
                    <a:pt x="1264589" y="363220"/>
                  </a:lnTo>
                  <a:lnTo>
                    <a:pt x="1283741" y="363220"/>
                  </a:lnTo>
                  <a:lnTo>
                    <a:pt x="1283741" y="248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089629" y="2714770"/>
              <a:ext cx="1207135" cy="479425"/>
            </a:xfrm>
            <a:custGeom>
              <a:avLst/>
              <a:gdLst/>
              <a:ahLst/>
              <a:cxnLst/>
              <a:rect l="l" t="t" r="r" b="b"/>
              <a:pathLst>
                <a:path w="1207134" h="479425">
                  <a:moveTo>
                    <a:pt x="306463" y="326453"/>
                  </a:moveTo>
                  <a:lnTo>
                    <a:pt x="287312" y="326453"/>
                  </a:lnTo>
                  <a:lnTo>
                    <a:pt x="287312" y="288353"/>
                  </a:lnTo>
                  <a:lnTo>
                    <a:pt x="268160" y="288353"/>
                  </a:lnTo>
                  <a:lnTo>
                    <a:pt x="268160" y="269303"/>
                  </a:lnTo>
                  <a:lnTo>
                    <a:pt x="248996" y="269303"/>
                  </a:lnTo>
                  <a:lnTo>
                    <a:pt x="229844" y="269303"/>
                  </a:lnTo>
                  <a:lnTo>
                    <a:pt x="229844" y="250253"/>
                  </a:lnTo>
                  <a:lnTo>
                    <a:pt x="210693" y="250253"/>
                  </a:lnTo>
                  <a:lnTo>
                    <a:pt x="191541" y="250253"/>
                  </a:lnTo>
                  <a:lnTo>
                    <a:pt x="172389" y="250253"/>
                  </a:lnTo>
                  <a:lnTo>
                    <a:pt x="153225" y="250253"/>
                  </a:lnTo>
                  <a:lnTo>
                    <a:pt x="134073" y="250253"/>
                  </a:lnTo>
                  <a:lnTo>
                    <a:pt x="114922" y="250253"/>
                  </a:lnTo>
                  <a:lnTo>
                    <a:pt x="114922" y="229933"/>
                  </a:lnTo>
                  <a:lnTo>
                    <a:pt x="95770" y="229933"/>
                  </a:lnTo>
                  <a:lnTo>
                    <a:pt x="95770" y="210883"/>
                  </a:lnTo>
                  <a:lnTo>
                    <a:pt x="114922" y="210883"/>
                  </a:lnTo>
                  <a:lnTo>
                    <a:pt x="114922" y="191833"/>
                  </a:lnTo>
                  <a:lnTo>
                    <a:pt x="134073" y="191833"/>
                  </a:lnTo>
                  <a:lnTo>
                    <a:pt x="153225" y="191833"/>
                  </a:lnTo>
                  <a:lnTo>
                    <a:pt x="172389" y="191833"/>
                  </a:lnTo>
                  <a:lnTo>
                    <a:pt x="191541" y="191833"/>
                  </a:lnTo>
                  <a:lnTo>
                    <a:pt x="191541" y="210883"/>
                  </a:lnTo>
                  <a:lnTo>
                    <a:pt x="287312" y="210883"/>
                  </a:lnTo>
                  <a:lnTo>
                    <a:pt x="287312" y="153733"/>
                  </a:lnTo>
                  <a:lnTo>
                    <a:pt x="268160" y="153733"/>
                  </a:lnTo>
                  <a:lnTo>
                    <a:pt x="268160" y="134683"/>
                  </a:lnTo>
                  <a:lnTo>
                    <a:pt x="248996" y="134683"/>
                  </a:lnTo>
                  <a:lnTo>
                    <a:pt x="229844" y="134683"/>
                  </a:lnTo>
                  <a:lnTo>
                    <a:pt x="229844" y="115633"/>
                  </a:lnTo>
                  <a:lnTo>
                    <a:pt x="210693" y="115633"/>
                  </a:lnTo>
                  <a:lnTo>
                    <a:pt x="76619" y="115633"/>
                  </a:lnTo>
                  <a:lnTo>
                    <a:pt x="76619" y="134683"/>
                  </a:lnTo>
                  <a:lnTo>
                    <a:pt x="57454" y="134683"/>
                  </a:lnTo>
                  <a:lnTo>
                    <a:pt x="38303" y="134683"/>
                  </a:lnTo>
                  <a:lnTo>
                    <a:pt x="38303" y="153733"/>
                  </a:lnTo>
                  <a:lnTo>
                    <a:pt x="19151" y="153733"/>
                  </a:lnTo>
                  <a:lnTo>
                    <a:pt x="19151" y="191833"/>
                  </a:lnTo>
                  <a:lnTo>
                    <a:pt x="0" y="191833"/>
                  </a:lnTo>
                  <a:lnTo>
                    <a:pt x="0" y="250253"/>
                  </a:lnTo>
                  <a:lnTo>
                    <a:pt x="19151" y="250253"/>
                  </a:lnTo>
                  <a:lnTo>
                    <a:pt x="19151" y="288353"/>
                  </a:lnTo>
                  <a:lnTo>
                    <a:pt x="38303" y="288353"/>
                  </a:lnTo>
                  <a:lnTo>
                    <a:pt x="38303" y="307403"/>
                  </a:lnTo>
                  <a:lnTo>
                    <a:pt x="57454" y="307403"/>
                  </a:lnTo>
                  <a:lnTo>
                    <a:pt x="76619" y="307403"/>
                  </a:lnTo>
                  <a:lnTo>
                    <a:pt x="76619" y="326453"/>
                  </a:lnTo>
                  <a:lnTo>
                    <a:pt x="95770" y="326453"/>
                  </a:lnTo>
                  <a:lnTo>
                    <a:pt x="191541" y="326453"/>
                  </a:lnTo>
                  <a:lnTo>
                    <a:pt x="191541" y="345503"/>
                  </a:lnTo>
                  <a:lnTo>
                    <a:pt x="210693" y="345503"/>
                  </a:lnTo>
                  <a:lnTo>
                    <a:pt x="210693" y="383603"/>
                  </a:lnTo>
                  <a:lnTo>
                    <a:pt x="191541" y="383603"/>
                  </a:lnTo>
                  <a:lnTo>
                    <a:pt x="191541" y="402653"/>
                  </a:lnTo>
                  <a:lnTo>
                    <a:pt x="172389" y="402653"/>
                  </a:lnTo>
                  <a:lnTo>
                    <a:pt x="153225" y="402653"/>
                  </a:lnTo>
                  <a:lnTo>
                    <a:pt x="134073" y="402653"/>
                  </a:lnTo>
                  <a:lnTo>
                    <a:pt x="114922" y="402653"/>
                  </a:lnTo>
                  <a:lnTo>
                    <a:pt x="114922" y="383603"/>
                  </a:lnTo>
                  <a:lnTo>
                    <a:pt x="95770" y="383603"/>
                  </a:lnTo>
                  <a:lnTo>
                    <a:pt x="95770" y="364553"/>
                  </a:lnTo>
                  <a:lnTo>
                    <a:pt x="76619" y="364553"/>
                  </a:lnTo>
                  <a:lnTo>
                    <a:pt x="57454" y="364553"/>
                  </a:lnTo>
                  <a:lnTo>
                    <a:pt x="38303" y="364553"/>
                  </a:lnTo>
                  <a:lnTo>
                    <a:pt x="19151" y="364553"/>
                  </a:lnTo>
                  <a:lnTo>
                    <a:pt x="0" y="364553"/>
                  </a:lnTo>
                  <a:lnTo>
                    <a:pt x="0" y="402653"/>
                  </a:lnTo>
                  <a:lnTo>
                    <a:pt x="19151" y="402653"/>
                  </a:lnTo>
                  <a:lnTo>
                    <a:pt x="19151" y="440753"/>
                  </a:lnTo>
                  <a:lnTo>
                    <a:pt x="38303" y="440753"/>
                  </a:lnTo>
                  <a:lnTo>
                    <a:pt x="38303" y="459803"/>
                  </a:lnTo>
                  <a:lnTo>
                    <a:pt x="57454" y="459803"/>
                  </a:lnTo>
                  <a:lnTo>
                    <a:pt x="76619" y="459803"/>
                  </a:lnTo>
                  <a:lnTo>
                    <a:pt x="76619" y="478853"/>
                  </a:lnTo>
                  <a:lnTo>
                    <a:pt x="95770" y="478853"/>
                  </a:lnTo>
                  <a:lnTo>
                    <a:pt x="114922" y="478853"/>
                  </a:lnTo>
                  <a:lnTo>
                    <a:pt x="229844" y="478853"/>
                  </a:lnTo>
                  <a:lnTo>
                    <a:pt x="229844" y="459803"/>
                  </a:lnTo>
                  <a:lnTo>
                    <a:pt x="248996" y="459803"/>
                  </a:lnTo>
                  <a:lnTo>
                    <a:pt x="268160" y="459803"/>
                  </a:lnTo>
                  <a:lnTo>
                    <a:pt x="268160" y="440753"/>
                  </a:lnTo>
                  <a:lnTo>
                    <a:pt x="287312" y="440753"/>
                  </a:lnTo>
                  <a:lnTo>
                    <a:pt x="287312" y="402653"/>
                  </a:lnTo>
                  <a:lnTo>
                    <a:pt x="306463" y="402653"/>
                  </a:lnTo>
                  <a:lnTo>
                    <a:pt x="306463" y="326453"/>
                  </a:lnTo>
                  <a:close/>
                </a:path>
                <a:path w="1207134" h="479425">
                  <a:moveTo>
                    <a:pt x="1034846" y="115633"/>
                  </a:moveTo>
                  <a:lnTo>
                    <a:pt x="1034846" y="115633"/>
                  </a:lnTo>
                  <a:lnTo>
                    <a:pt x="939076" y="115633"/>
                  </a:lnTo>
                  <a:lnTo>
                    <a:pt x="939076" y="345503"/>
                  </a:lnTo>
                  <a:lnTo>
                    <a:pt x="919911" y="345503"/>
                  </a:lnTo>
                  <a:lnTo>
                    <a:pt x="919911" y="364553"/>
                  </a:lnTo>
                  <a:lnTo>
                    <a:pt x="900760" y="364553"/>
                  </a:lnTo>
                  <a:lnTo>
                    <a:pt x="900760" y="383603"/>
                  </a:lnTo>
                  <a:lnTo>
                    <a:pt x="881608" y="383603"/>
                  </a:lnTo>
                  <a:lnTo>
                    <a:pt x="881608" y="364553"/>
                  </a:lnTo>
                  <a:lnTo>
                    <a:pt x="862457" y="364553"/>
                  </a:lnTo>
                  <a:lnTo>
                    <a:pt x="862457" y="345503"/>
                  </a:lnTo>
                  <a:lnTo>
                    <a:pt x="843305" y="345503"/>
                  </a:lnTo>
                  <a:lnTo>
                    <a:pt x="843305" y="115633"/>
                  </a:lnTo>
                  <a:lnTo>
                    <a:pt x="747534" y="115633"/>
                  </a:lnTo>
                  <a:lnTo>
                    <a:pt x="747534" y="345503"/>
                  </a:lnTo>
                  <a:lnTo>
                    <a:pt x="728370" y="345503"/>
                  </a:lnTo>
                  <a:lnTo>
                    <a:pt x="728370" y="364553"/>
                  </a:lnTo>
                  <a:lnTo>
                    <a:pt x="709218" y="364553"/>
                  </a:lnTo>
                  <a:lnTo>
                    <a:pt x="709218" y="383603"/>
                  </a:lnTo>
                  <a:lnTo>
                    <a:pt x="690067" y="383603"/>
                  </a:lnTo>
                  <a:lnTo>
                    <a:pt x="690067" y="364553"/>
                  </a:lnTo>
                  <a:lnTo>
                    <a:pt x="670915" y="364553"/>
                  </a:lnTo>
                  <a:lnTo>
                    <a:pt x="670915" y="345503"/>
                  </a:lnTo>
                  <a:lnTo>
                    <a:pt x="651764" y="345503"/>
                  </a:lnTo>
                  <a:lnTo>
                    <a:pt x="651764" y="115633"/>
                  </a:lnTo>
                  <a:lnTo>
                    <a:pt x="555993" y="115633"/>
                  </a:lnTo>
                  <a:lnTo>
                    <a:pt x="555993" y="364553"/>
                  </a:lnTo>
                  <a:lnTo>
                    <a:pt x="575144" y="364553"/>
                  </a:lnTo>
                  <a:lnTo>
                    <a:pt x="575144" y="383603"/>
                  </a:lnTo>
                  <a:lnTo>
                    <a:pt x="594296" y="383603"/>
                  </a:lnTo>
                  <a:lnTo>
                    <a:pt x="594296" y="402653"/>
                  </a:lnTo>
                  <a:lnTo>
                    <a:pt x="613448" y="402653"/>
                  </a:lnTo>
                  <a:lnTo>
                    <a:pt x="613448" y="421703"/>
                  </a:lnTo>
                  <a:lnTo>
                    <a:pt x="632599" y="421703"/>
                  </a:lnTo>
                  <a:lnTo>
                    <a:pt x="632599" y="440753"/>
                  </a:lnTo>
                  <a:lnTo>
                    <a:pt x="651764" y="440753"/>
                  </a:lnTo>
                  <a:lnTo>
                    <a:pt x="651764" y="459803"/>
                  </a:lnTo>
                  <a:lnTo>
                    <a:pt x="670915" y="459803"/>
                  </a:lnTo>
                  <a:lnTo>
                    <a:pt x="670915" y="478853"/>
                  </a:lnTo>
                  <a:lnTo>
                    <a:pt x="690067" y="478853"/>
                  </a:lnTo>
                  <a:lnTo>
                    <a:pt x="709218" y="478853"/>
                  </a:lnTo>
                  <a:lnTo>
                    <a:pt x="728370" y="478853"/>
                  </a:lnTo>
                  <a:lnTo>
                    <a:pt x="728370" y="459803"/>
                  </a:lnTo>
                  <a:lnTo>
                    <a:pt x="747534" y="459803"/>
                  </a:lnTo>
                  <a:lnTo>
                    <a:pt x="747534" y="440753"/>
                  </a:lnTo>
                  <a:lnTo>
                    <a:pt x="766686" y="440753"/>
                  </a:lnTo>
                  <a:lnTo>
                    <a:pt x="766686" y="421703"/>
                  </a:lnTo>
                  <a:lnTo>
                    <a:pt x="785837" y="421703"/>
                  </a:lnTo>
                  <a:lnTo>
                    <a:pt x="785837" y="402653"/>
                  </a:lnTo>
                  <a:lnTo>
                    <a:pt x="804989" y="402653"/>
                  </a:lnTo>
                  <a:lnTo>
                    <a:pt x="804989" y="421703"/>
                  </a:lnTo>
                  <a:lnTo>
                    <a:pt x="824141" y="421703"/>
                  </a:lnTo>
                  <a:lnTo>
                    <a:pt x="824141" y="440753"/>
                  </a:lnTo>
                  <a:lnTo>
                    <a:pt x="843305" y="440753"/>
                  </a:lnTo>
                  <a:lnTo>
                    <a:pt x="843305" y="459803"/>
                  </a:lnTo>
                  <a:lnTo>
                    <a:pt x="862457" y="459803"/>
                  </a:lnTo>
                  <a:lnTo>
                    <a:pt x="862457" y="478853"/>
                  </a:lnTo>
                  <a:lnTo>
                    <a:pt x="881608" y="478853"/>
                  </a:lnTo>
                  <a:lnTo>
                    <a:pt x="900760" y="478853"/>
                  </a:lnTo>
                  <a:lnTo>
                    <a:pt x="919911" y="478853"/>
                  </a:lnTo>
                  <a:lnTo>
                    <a:pt x="919911" y="459803"/>
                  </a:lnTo>
                  <a:lnTo>
                    <a:pt x="939076" y="459803"/>
                  </a:lnTo>
                  <a:lnTo>
                    <a:pt x="939076" y="440753"/>
                  </a:lnTo>
                  <a:lnTo>
                    <a:pt x="958227" y="440753"/>
                  </a:lnTo>
                  <a:lnTo>
                    <a:pt x="958227" y="421703"/>
                  </a:lnTo>
                  <a:lnTo>
                    <a:pt x="977379" y="421703"/>
                  </a:lnTo>
                  <a:lnTo>
                    <a:pt x="977379" y="402653"/>
                  </a:lnTo>
                  <a:lnTo>
                    <a:pt x="996530" y="402653"/>
                  </a:lnTo>
                  <a:lnTo>
                    <a:pt x="996530" y="383603"/>
                  </a:lnTo>
                  <a:lnTo>
                    <a:pt x="1015682" y="383603"/>
                  </a:lnTo>
                  <a:lnTo>
                    <a:pt x="1015682" y="364553"/>
                  </a:lnTo>
                  <a:lnTo>
                    <a:pt x="1034846" y="364553"/>
                  </a:lnTo>
                  <a:lnTo>
                    <a:pt x="1034846" y="115633"/>
                  </a:lnTo>
                  <a:close/>
                </a:path>
                <a:path w="1207134" h="479425">
                  <a:moveTo>
                    <a:pt x="1187843" y="134683"/>
                  </a:moveTo>
                  <a:lnTo>
                    <a:pt x="1168692" y="134683"/>
                  </a:lnTo>
                  <a:lnTo>
                    <a:pt x="1149540" y="134683"/>
                  </a:lnTo>
                  <a:lnTo>
                    <a:pt x="1130388" y="134683"/>
                  </a:lnTo>
                  <a:lnTo>
                    <a:pt x="1111237" y="134683"/>
                  </a:lnTo>
                  <a:lnTo>
                    <a:pt x="1111237" y="478853"/>
                  </a:lnTo>
                  <a:lnTo>
                    <a:pt x="1130388" y="478853"/>
                  </a:lnTo>
                  <a:lnTo>
                    <a:pt x="1149540" y="478853"/>
                  </a:lnTo>
                  <a:lnTo>
                    <a:pt x="1168692" y="478853"/>
                  </a:lnTo>
                  <a:lnTo>
                    <a:pt x="1187843" y="478853"/>
                  </a:lnTo>
                  <a:lnTo>
                    <a:pt x="1187843" y="134683"/>
                  </a:lnTo>
                  <a:close/>
                </a:path>
                <a:path w="1207134" h="479425">
                  <a:moveTo>
                    <a:pt x="1207008" y="0"/>
                  </a:moveTo>
                  <a:lnTo>
                    <a:pt x="1207008" y="0"/>
                  </a:lnTo>
                  <a:lnTo>
                    <a:pt x="1111237" y="0"/>
                  </a:lnTo>
                  <a:lnTo>
                    <a:pt x="1111237" y="76619"/>
                  </a:lnTo>
                  <a:lnTo>
                    <a:pt x="1207008" y="76619"/>
                  </a:lnTo>
                  <a:lnTo>
                    <a:pt x="1207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865260" y="2714834"/>
              <a:ext cx="10045065" cy="1264285"/>
            </a:xfrm>
            <a:custGeom>
              <a:avLst/>
              <a:gdLst/>
              <a:ahLst/>
              <a:cxnLst/>
              <a:rect l="l" t="t" r="r" b="b"/>
              <a:pathLst>
                <a:path w="10045065" h="1264285">
                  <a:moveTo>
                    <a:pt x="306463" y="862787"/>
                  </a:moveTo>
                  <a:lnTo>
                    <a:pt x="287312" y="862787"/>
                  </a:lnTo>
                  <a:lnTo>
                    <a:pt x="287312" y="824687"/>
                  </a:lnTo>
                  <a:lnTo>
                    <a:pt x="268160" y="824687"/>
                  </a:lnTo>
                  <a:lnTo>
                    <a:pt x="268160" y="805637"/>
                  </a:lnTo>
                  <a:lnTo>
                    <a:pt x="248996" y="805637"/>
                  </a:lnTo>
                  <a:lnTo>
                    <a:pt x="229844" y="805637"/>
                  </a:lnTo>
                  <a:lnTo>
                    <a:pt x="229844" y="785317"/>
                  </a:lnTo>
                  <a:lnTo>
                    <a:pt x="210693" y="785317"/>
                  </a:lnTo>
                  <a:lnTo>
                    <a:pt x="210693" y="900887"/>
                  </a:lnTo>
                  <a:lnTo>
                    <a:pt x="210693" y="1149807"/>
                  </a:lnTo>
                  <a:lnTo>
                    <a:pt x="191541" y="1149807"/>
                  </a:lnTo>
                  <a:lnTo>
                    <a:pt x="191541" y="1168857"/>
                  </a:lnTo>
                  <a:lnTo>
                    <a:pt x="172389" y="1168857"/>
                  </a:lnTo>
                  <a:lnTo>
                    <a:pt x="153225" y="1168857"/>
                  </a:lnTo>
                  <a:lnTo>
                    <a:pt x="134073" y="1168857"/>
                  </a:lnTo>
                  <a:lnTo>
                    <a:pt x="114922" y="1168857"/>
                  </a:lnTo>
                  <a:lnTo>
                    <a:pt x="95770" y="1168857"/>
                  </a:lnTo>
                  <a:lnTo>
                    <a:pt x="95770" y="881837"/>
                  </a:lnTo>
                  <a:lnTo>
                    <a:pt x="191541" y="881837"/>
                  </a:lnTo>
                  <a:lnTo>
                    <a:pt x="191541" y="900887"/>
                  </a:lnTo>
                  <a:lnTo>
                    <a:pt x="210693" y="900887"/>
                  </a:lnTo>
                  <a:lnTo>
                    <a:pt x="210693" y="785317"/>
                  </a:lnTo>
                  <a:lnTo>
                    <a:pt x="191541" y="785317"/>
                  </a:lnTo>
                  <a:lnTo>
                    <a:pt x="172389" y="785317"/>
                  </a:lnTo>
                  <a:lnTo>
                    <a:pt x="0" y="785317"/>
                  </a:lnTo>
                  <a:lnTo>
                    <a:pt x="0" y="1264107"/>
                  </a:lnTo>
                  <a:lnTo>
                    <a:pt x="229844" y="1264107"/>
                  </a:lnTo>
                  <a:lnTo>
                    <a:pt x="229844" y="1245057"/>
                  </a:lnTo>
                  <a:lnTo>
                    <a:pt x="248996" y="1245057"/>
                  </a:lnTo>
                  <a:lnTo>
                    <a:pt x="268160" y="1245057"/>
                  </a:lnTo>
                  <a:lnTo>
                    <a:pt x="268160" y="1226007"/>
                  </a:lnTo>
                  <a:lnTo>
                    <a:pt x="287312" y="1226007"/>
                  </a:lnTo>
                  <a:lnTo>
                    <a:pt x="287312" y="1187907"/>
                  </a:lnTo>
                  <a:lnTo>
                    <a:pt x="306463" y="1187907"/>
                  </a:lnTo>
                  <a:lnTo>
                    <a:pt x="306463" y="862787"/>
                  </a:lnTo>
                  <a:close/>
                </a:path>
                <a:path w="10045065" h="1264285">
                  <a:moveTo>
                    <a:pt x="670763" y="977087"/>
                  </a:moveTo>
                  <a:lnTo>
                    <a:pt x="651611" y="977087"/>
                  </a:lnTo>
                  <a:lnTo>
                    <a:pt x="651611" y="938987"/>
                  </a:lnTo>
                  <a:lnTo>
                    <a:pt x="632460" y="938987"/>
                  </a:lnTo>
                  <a:lnTo>
                    <a:pt x="632460" y="919937"/>
                  </a:lnTo>
                  <a:lnTo>
                    <a:pt x="613295" y="919937"/>
                  </a:lnTo>
                  <a:lnTo>
                    <a:pt x="594144" y="919937"/>
                  </a:lnTo>
                  <a:lnTo>
                    <a:pt x="594144" y="900887"/>
                  </a:lnTo>
                  <a:lnTo>
                    <a:pt x="574992" y="900887"/>
                  </a:lnTo>
                  <a:lnTo>
                    <a:pt x="574992" y="1168857"/>
                  </a:lnTo>
                  <a:lnTo>
                    <a:pt x="555840" y="1168857"/>
                  </a:lnTo>
                  <a:lnTo>
                    <a:pt x="555840" y="1187907"/>
                  </a:lnTo>
                  <a:lnTo>
                    <a:pt x="536689" y="1187907"/>
                  </a:lnTo>
                  <a:lnTo>
                    <a:pt x="517537" y="1187907"/>
                  </a:lnTo>
                  <a:lnTo>
                    <a:pt x="498373" y="1187907"/>
                  </a:lnTo>
                  <a:lnTo>
                    <a:pt x="479221" y="1187907"/>
                  </a:lnTo>
                  <a:lnTo>
                    <a:pt x="479221" y="1168857"/>
                  </a:lnTo>
                  <a:lnTo>
                    <a:pt x="460070" y="1168857"/>
                  </a:lnTo>
                  <a:lnTo>
                    <a:pt x="460070" y="1054557"/>
                  </a:lnTo>
                  <a:lnTo>
                    <a:pt x="440918" y="1054557"/>
                  </a:lnTo>
                  <a:lnTo>
                    <a:pt x="440918" y="1073607"/>
                  </a:lnTo>
                  <a:lnTo>
                    <a:pt x="421767" y="1073607"/>
                  </a:lnTo>
                  <a:lnTo>
                    <a:pt x="402602" y="1073607"/>
                  </a:lnTo>
                  <a:lnTo>
                    <a:pt x="402602" y="1092657"/>
                  </a:lnTo>
                  <a:lnTo>
                    <a:pt x="383451" y="1092657"/>
                  </a:lnTo>
                  <a:lnTo>
                    <a:pt x="383451" y="1130757"/>
                  </a:lnTo>
                  <a:lnTo>
                    <a:pt x="364299" y="1130757"/>
                  </a:lnTo>
                  <a:lnTo>
                    <a:pt x="364299" y="1187907"/>
                  </a:lnTo>
                  <a:lnTo>
                    <a:pt x="383451" y="1187907"/>
                  </a:lnTo>
                  <a:lnTo>
                    <a:pt x="383451" y="1226007"/>
                  </a:lnTo>
                  <a:lnTo>
                    <a:pt x="402602" y="1226007"/>
                  </a:lnTo>
                  <a:lnTo>
                    <a:pt x="402602" y="1245057"/>
                  </a:lnTo>
                  <a:lnTo>
                    <a:pt x="421767" y="1245057"/>
                  </a:lnTo>
                  <a:lnTo>
                    <a:pt x="421767" y="1264107"/>
                  </a:lnTo>
                  <a:lnTo>
                    <a:pt x="440918" y="1264107"/>
                  </a:lnTo>
                  <a:lnTo>
                    <a:pt x="460070" y="1264107"/>
                  </a:lnTo>
                  <a:lnTo>
                    <a:pt x="555840" y="1264107"/>
                  </a:lnTo>
                  <a:lnTo>
                    <a:pt x="555840" y="1245057"/>
                  </a:lnTo>
                  <a:lnTo>
                    <a:pt x="574992" y="1245057"/>
                  </a:lnTo>
                  <a:lnTo>
                    <a:pt x="574992" y="1264107"/>
                  </a:lnTo>
                  <a:lnTo>
                    <a:pt x="594144" y="1264107"/>
                  </a:lnTo>
                  <a:lnTo>
                    <a:pt x="613295" y="1264107"/>
                  </a:lnTo>
                  <a:lnTo>
                    <a:pt x="632460" y="1264107"/>
                  </a:lnTo>
                  <a:lnTo>
                    <a:pt x="651611" y="1264107"/>
                  </a:lnTo>
                  <a:lnTo>
                    <a:pt x="670763" y="1264107"/>
                  </a:lnTo>
                  <a:lnTo>
                    <a:pt x="670763" y="977087"/>
                  </a:lnTo>
                  <a:close/>
                </a:path>
                <a:path w="10045065" h="1264285">
                  <a:moveTo>
                    <a:pt x="9431376" y="134620"/>
                  </a:moveTo>
                  <a:lnTo>
                    <a:pt x="9412211" y="134620"/>
                  </a:lnTo>
                  <a:lnTo>
                    <a:pt x="9393060" y="134620"/>
                  </a:lnTo>
                  <a:lnTo>
                    <a:pt x="9393060" y="478790"/>
                  </a:lnTo>
                  <a:lnTo>
                    <a:pt x="9412211" y="478790"/>
                  </a:lnTo>
                  <a:lnTo>
                    <a:pt x="9431376" y="478790"/>
                  </a:lnTo>
                  <a:lnTo>
                    <a:pt x="9431376" y="134620"/>
                  </a:lnTo>
                  <a:close/>
                </a:path>
                <a:path w="10045065" h="1264285">
                  <a:moveTo>
                    <a:pt x="9680537" y="134620"/>
                  </a:moveTo>
                  <a:lnTo>
                    <a:pt x="9661385" y="134620"/>
                  </a:lnTo>
                  <a:lnTo>
                    <a:pt x="9642234" y="134620"/>
                  </a:lnTo>
                  <a:lnTo>
                    <a:pt x="9623082" y="134620"/>
                  </a:lnTo>
                  <a:lnTo>
                    <a:pt x="9603930" y="134620"/>
                  </a:lnTo>
                  <a:lnTo>
                    <a:pt x="9603930" y="20320"/>
                  </a:lnTo>
                  <a:lnTo>
                    <a:pt x="9584766" y="20320"/>
                  </a:lnTo>
                  <a:lnTo>
                    <a:pt x="9584766" y="39370"/>
                  </a:lnTo>
                  <a:lnTo>
                    <a:pt x="9565615" y="39370"/>
                  </a:lnTo>
                  <a:lnTo>
                    <a:pt x="9565615" y="58420"/>
                  </a:lnTo>
                  <a:lnTo>
                    <a:pt x="9546463" y="58420"/>
                  </a:lnTo>
                  <a:lnTo>
                    <a:pt x="9546463" y="77470"/>
                  </a:lnTo>
                  <a:lnTo>
                    <a:pt x="9527311" y="77470"/>
                  </a:lnTo>
                  <a:lnTo>
                    <a:pt x="9527311" y="96520"/>
                  </a:lnTo>
                  <a:lnTo>
                    <a:pt x="9508160" y="96520"/>
                  </a:lnTo>
                  <a:lnTo>
                    <a:pt x="9508160" y="134620"/>
                  </a:lnTo>
                  <a:lnTo>
                    <a:pt x="9488995" y="134620"/>
                  </a:lnTo>
                  <a:lnTo>
                    <a:pt x="9469844" y="134620"/>
                  </a:lnTo>
                  <a:lnTo>
                    <a:pt x="9469844" y="210820"/>
                  </a:lnTo>
                  <a:lnTo>
                    <a:pt x="9488995" y="210820"/>
                  </a:lnTo>
                  <a:lnTo>
                    <a:pt x="9508160" y="210820"/>
                  </a:lnTo>
                  <a:lnTo>
                    <a:pt x="9508160" y="402590"/>
                  </a:lnTo>
                  <a:lnTo>
                    <a:pt x="9527311" y="402590"/>
                  </a:lnTo>
                  <a:lnTo>
                    <a:pt x="9527311" y="440690"/>
                  </a:lnTo>
                  <a:lnTo>
                    <a:pt x="9546463" y="440690"/>
                  </a:lnTo>
                  <a:lnTo>
                    <a:pt x="9546463" y="459740"/>
                  </a:lnTo>
                  <a:lnTo>
                    <a:pt x="9565615" y="459740"/>
                  </a:lnTo>
                  <a:lnTo>
                    <a:pt x="9584766" y="459740"/>
                  </a:lnTo>
                  <a:lnTo>
                    <a:pt x="9584766" y="478790"/>
                  </a:lnTo>
                  <a:lnTo>
                    <a:pt x="9603930" y="478790"/>
                  </a:lnTo>
                  <a:lnTo>
                    <a:pt x="9623082" y="478790"/>
                  </a:lnTo>
                  <a:lnTo>
                    <a:pt x="9642234" y="478790"/>
                  </a:lnTo>
                  <a:lnTo>
                    <a:pt x="9661385" y="478790"/>
                  </a:lnTo>
                  <a:lnTo>
                    <a:pt x="9680537" y="478790"/>
                  </a:lnTo>
                  <a:lnTo>
                    <a:pt x="9680537" y="402590"/>
                  </a:lnTo>
                  <a:lnTo>
                    <a:pt x="9661385" y="402590"/>
                  </a:lnTo>
                  <a:lnTo>
                    <a:pt x="9642234" y="402590"/>
                  </a:lnTo>
                  <a:lnTo>
                    <a:pt x="9623082" y="402590"/>
                  </a:lnTo>
                  <a:lnTo>
                    <a:pt x="9623082" y="383540"/>
                  </a:lnTo>
                  <a:lnTo>
                    <a:pt x="9603930" y="383540"/>
                  </a:lnTo>
                  <a:lnTo>
                    <a:pt x="9603930" y="210820"/>
                  </a:lnTo>
                  <a:lnTo>
                    <a:pt x="9623082" y="210820"/>
                  </a:lnTo>
                  <a:lnTo>
                    <a:pt x="9642234" y="210820"/>
                  </a:lnTo>
                  <a:lnTo>
                    <a:pt x="9661385" y="210820"/>
                  </a:lnTo>
                  <a:lnTo>
                    <a:pt x="9680537" y="210820"/>
                  </a:lnTo>
                  <a:lnTo>
                    <a:pt x="9680537" y="134620"/>
                  </a:lnTo>
                  <a:close/>
                </a:path>
                <a:path w="10045065" h="1264285">
                  <a:moveTo>
                    <a:pt x="10044697" y="191770"/>
                  </a:moveTo>
                  <a:lnTo>
                    <a:pt x="10025545" y="191770"/>
                  </a:lnTo>
                  <a:lnTo>
                    <a:pt x="10025545" y="153670"/>
                  </a:lnTo>
                  <a:lnTo>
                    <a:pt x="10006381" y="153670"/>
                  </a:lnTo>
                  <a:lnTo>
                    <a:pt x="10006381" y="134620"/>
                  </a:lnTo>
                  <a:lnTo>
                    <a:pt x="9987229" y="134620"/>
                  </a:lnTo>
                  <a:lnTo>
                    <a:pt x="9968078" y="134620"/>
                  </a:lnTo>
                  <a:lnTo>
                    <a:pt x="9968078" y="115570"/>
                  </a:lnTo>
                  <a:lnTo>
                    <a:pt x="9948926" y="115570"/>
                  </a:lnTo>
                  <a:lnTo>
                    <a:pt x="9929774" y="115570"/>
                  </a:lnTo>
                  <a:lnTo>
                    <a:pt x="9910610" y="115570"/>
                  </a:lnTo>
                  <a:lnTo>
                    <a:pt x="9891458" y="115570"/>
                  </a:lnTo>
                  <a:lnTo>
                    <a:pt x="9872307" y="115570"/>
                  </a:lnTo>
                  <a:lnTo>
                    <a:pt x="9853155" y="115570"/>
                  </a:lnTo>
                  <a:lnTo>
                    <a:pt x="9853155" y="134620"/>
                  </a:lnTo>
                  <a:lnTo>
                    <a:pt x="9834004" y="134620"/>
                  </a:lnTo>
                  <a:lnTo>
                    <a:pt x="9834004" y="0"/>
                  </a:lnTo>
                  <a:lnTo>
                    <a:pt x="9814839" y="0"/>
                  </a:lnTo>
                  <a:lnTo>
                    <a:pt x="9795688" y="0"/>
                  </a:lnTo>
                  <a:lnTo>
                    <a:pt x="9776536" y="0"/>
                  </a:lnTo>
                  <a:lnTo>
                    <a:pt x="9757385" y="0"/>
                  </a:lnTo>
                  <a:lnTo>
                    <a:pt x="9738233" y="0"/>
                  </a:lnTo>
                  <a:lnTo>
                    <a:pt x="9738233" y="478790"/>
                  </a:lnTo>
                  <a:lnTo>
                    <a:pt x="9834004" y="478790"/>
                  </a:lnTo>
                  <a:lnTo>
                    <a:pt x="9834004" y="210820"/>
                  </a:lnTo>
                  <a:lnTo>
                    <a:pt x="9853155" y="210820"/>
                  </a:lnTo>
                  <a:lnTo>
                    <a:pt x="9853155" y="191770"/>
                  </a:lnTo>
                  <a:lnTo>
                    <a:pt x="9872307" y="191770"/>
                  </a:lnTo>
                  <a:lnTo>
                    <a:pt x="9891458" y="191770"/>
                  </a:lnTo>
                  <a:lnTo>
                    <a:pt x="9910610" y="191770"/>
                  </a:lnTo>
                  <a:lnTo>
                    <a:pt x="9929774" y="191770"/>
                  </a:lnTo>
                  <a:lnTo>
                    <a:pt x="9929774" y="210820"/>
                  </a:lnTo>
                  <a:lnTo>
                    <a:pt x="9948926" y="210820"/>
                  </a:lnTo>
                  <a:lnTo>
                    <a:pt x="9948926" y="478790"/>
                  </a:lnTo>
                  <a:lnTo>
                    <a:pt x="9968078" y="478790"/>
                  </a:lnTo>
                  <a:lnTo>
                    <a:pt x="9987229" y="478790"/>
                  </a:lnTo>
                  <a:lnTo>
                    <a:pt x="10006381" y="478790"/>
                  </a:lnTo>
                  <a:lnTo>
                    <a:pt x="10025545" y="478790"/>
                  </a:lnTo>
                  <a:lnTo>
                    <a:pt x="10044697" y="478790"/>
                  </a:lnTo>
                  <a:lnTo>
                    <a:pt x="10044697" y="191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229560" y="3500151"/>
              <a:ext cx="1073785" cy="478790"/>
            </a:xfrm>
            <a:custGeom>
              <a:avLst/>
              <a:gdLst/>
              <a:ahLst/>
              <a:cxnLst/>
              <a:rect l="l" t="t" r="r" b="b"/>
              <a:pathLst>
                <a:path w="1073784" h="478789">
                  <a:moveTo>
                    <a:pt x="19151" y="345440"/>
                  </a:moveTo>
                  <a:lnTo>
                    <a:pt x="0" y="345440"/>
                  </a:lnTo>
                  <a:lnTo>
                    <a:pt x="0" y="402590"/>
                  </a:lnTo>
                  <a:lnTo>
                    <a:pt x="19151" y="402590"/>
                  </a:lnTo>
                  <a:lnTo>
                    <a:pt x="19151" y="345440"/>
                  </a:lnTo>
                  <a:close/>
                </a:path>
                <a:path w="1073784" h="478789">
                  <a:moveTo>
                    <a:pt x="210693" y="269240"/>
                  </a:moveTo>
                  <a:lnTo>
                    <a:pt x="210693" y="269240"/>
                  </a:lnTo>
                  <a:lnTo>
                    <a:pt x="95770" y="269240"/>
                  </a:lnTo>
                  <a:lnTo>
                    <a:pt x="95770" y="345440"/>
                  </a:lnTo>
                  <a:lnTo>
                    <a:pt x="114922" y="345440"/>
                  </a:lnTo>
                  <a:lnTo>
                    <a:pt x="114922" y="326390"/>
                  </a:lnTo>
                  <a:lnTo>
                    <a:pt x="134073" y="326390"/>
                  </a:lnTo>
                  <a:lnTo>
                    <a:pt x="153238" y="326390"/>
                  </a:lnTo>
                  <a:lnTo>
                    <a:pt x="172389" y="326390"/>
                  </a:lnTo>
                  <a:lnTo>
                    <a:pt x="191541" y="326390"/>
                  </a:lnTo>
                  <a:lnTo>
                    <a:pt x="210693" y="326390"/>
                  </a:lnTo>
                  <a:lnTo>
                    <a:pt x="210693" y="269240"/>
                  </a:lnTo>
                  <a:close/>
                </a:path>
                <a:path w="1073784" h="478789">
                  <a:moveTo>
                    <a:pt x="210693" y="115570"/>
                  </a:moveTo>
                  <a:lnTo>
                    <a:pt x="210693" y="115570"/>
                  </a:lnTo>
                  <a:lnTo>
                    <a:pt x="76619" y="115570"/>
                  </a:lnTo>
                  <a:lnTo>
                    <a:pt x="76619" y="134620"/>
                  </a:lnTo>
                  <a:lnTo>
                    <a:pt x="57467" y="134620"/>
                  </a:lnTo>
                  <a:lnTo>
                    <a:pt x="38303" y="134620"/>
                  </a:lnTo>
                  <a:lnTo>
                    <a:pt x="38303" y="153670"/>
                  </a:lnTo>
                  <a:lnTo>
                    <a:pt x="19151" y="153670"/>
                  </a:lnTo>
                  <a:lnTo>
                    <a:pt x="19151" y="191770"/>
                  </a:lnTo>
                  <a:lnTo>
                    <a:pt x="0" y="191770"/>
                  </a:lnTo>
                  <a:lnTo>
                    <a:pt x="0" y="229870"/>
                  </a:lnTo>
                  <a:lnTo>
                    <a:pt x="19151" y="229870"/>
                  </a:lnTo>
                  <a:lnTo>
                    <a:pt x="38303" y="229870"/>
                  </a:lnTo>
                  <a:lnTo>
                    <a:pt x="57467" y="229870"/>
                  </a:lnTo>
                  <a:lnTo>
                    <a:pt x="76619" y="229870"/>
                  </a:lnTo>
                  <a:lnTo>
                    <a:pt x="95770" y="229870"/>
                  </a:lnTo>
                  <a:lnTo>
                    <a:pt x="95770" y="210820"/>
                  </a:lnTo>
                  <a:lnTo>
                    <a:pt x="114922" y="210820"/>
                  </a:lnTo>
                  <a:lnTo>
                    <a:pt x="114922" y="191770"/>
                  </a:lnTo>
                  <a:lnTo>
                    <a:pt x="134073" y="191770"/>
                  </a:lnTo>
                  <a:lnTo>
                    <a:pt x="153238" y="191770"/>
                  </a:lnTo>
                  <a:lnTo>
                    <a:pt x="172389" y="191770"/>
                  </a:lnTo>
                  <a:lnTo>
                    <a:pt x="191541" y="191770"/>
                  </a:lnTo>
                  <a:lnTo>
                    <a:pt x="191541" y="210820"/>
                  </a:lnTo>
                  <a:lnTo>
                    <a:pt x="210693" y="210820"/>
                  </a:lnTo>
                  <a:lnTo>
                    <a:pt x="210693" y="115570"/>
                  </a:lnTo>
                  <a:close/>
                </a:path>
                <a:path w="1073784" h="478789">
                  <a:moveTo>
                    <a:pt x="555828" y="134620"/>
                  </a:moveTo>
                  <a:lnTo>
                    <a:pt x="536663" y="134620"/>
                  </a:lnTo>
                  <a:lnTo>
                    <a:pt x="517512" y="134620"/>
                  </a:lnTo>
                  <a:lnTo>
                    <a:pt x="498360" y="134620"/>
                  </a:lnTo>
                  <a:lnTo>
                    <a:pt x="479209" y="134620"/>
                  </a:lnTo>
                  <a:lnTo>
                    <a:pt x="479209" y="20320"/>
                  </a:lnTo>
                  <a:lnTo>
                    <a:pt x="460057" y="20320"/>
                  </a:lnTo>
                  <a:lnTo>
                    <a:pt x="460057" y="39370"/>
                  </a:lnTo>
                  <a:lnTo>
                    <a:pt x="440893" y="39370"/>
                  </a:lnTo>
                  <a:lnTo>
                    <a:pt x="440893" y="58420"/>
                  </a:lnTo>
                  <a:lnTo>
                    <a:pt x="421741" y="58420"/>
                  </a:lnTo>
                  <a:lnTo>
                    <a:pt x="421741" y="77470"/>
                  </a:lnTo>
                  <a:lnTo>
                    <a:pt x="402590" y="77470"/>
                  </a:lnTo>
                  <a:lnTo>
                    <a:pt x="402590" y="96520"/>
                  </a:lnTo>
                  <a:lnTo>
                    <a:pt x="383438" y="96520"/>
                  </a:lnTo>
                  <a:lnTo>
                    <a:pt x="383438" y="134620"/>
                  </a:lnTo>
                  <a:lnTo>
                    <a:pt x="364286" y="134620"/>
                  </a:lnTo>
                  <a:lnTo>
                    <a:pt x="345122" y="134620"/>
                  </a:lnTo>
                  <a:lnTo>
                    <a:pt x="345122" y="210820"/>
                  </a:lnTo>
                  <a:lnTo>
                    <a:pt x="364286" y="210820"/>
                  </a:lnTo>
                  <a:lnTo>
                    <a:pt x="383438" y="210820"/>
                  </a:lnTo>
                  <a:lnTo>
                    <a:pt x="383438" y="402590"/>
                  </a:lnTo>
                  <a:lnTo>
                    <a:pt x="402590" y="402590"/>
                  </a:lnTo>
                  <a:lnTo>
                    <a:pt x="402590" y="440690"/>
                  </a:lnTo>
                  <a:lnTo>
                    <a:pt x="421741" y="440690"/>
                  </a:lnTo>
                  <a:lnTo>
                    <a:pt x="421741" y="459740"/>
                  </a:lnTo>
                  <a:lnTo>
                    <a:pt x="440893" y="459740"/>
                  </a:lnTo>
                  <a:lnTo>
                    <a:pt x="460057" y="459740"/>
                  </a:lnTo>
                  <a:lnTo>
                    <a:pt x="460057" y="478790"/>
                  </a:lnTo>
                  <a:lnTo>
                    <a:pt x="479209" y="478790"/>
                  </a:lnTo>
                  <a:lnTo>
                    <a:pt x="498360" y="478790"/>
                  </a:lnTo>
                  <a:lnTo>
                    <a:pt x="517512" y="478790"/>
                  </a:lnTo>
                  <a:lnTo>
                    <a:pt x="536663" y="478790"/>
                  </a:lnTo>
                  <a:lnTo>
                    <a:pt x="555828" y="478790"/>
                  </a:lnTo>
                  <a:lnTo>
                    <a:pt x="555828" y="402590"/>
                  </a:lnTo>
                  <a:lnTo>
                    <a:pt x="536663" y="402590"/>
                  </a:lnTo>
                  <a:lnTo>
                    <a:pt x="517512" y="402590"/>
                  </a:lnTo>
                  <a:lnTo>
                    <a:pt x="498360" y="402590"/>
                  </a:lnTo>
                  <a:lnTo>
                    <a:pt x="498360" y="383540"/>
                  </a:lnTo>
                  <a:lnTo>
                    <a:pt x="479209" y="383540"/>
                  </a:lnTo>
                  <a:lnTo>
                    <a:pt x="479209" y="210820"/>
                  </a:lnTo>
                  <a:lnTo>
                    <a:pt x="498360" y="210820"/>
                  </a:lnTo>
                  <a:lnTo>
                    <a:pt x="517512" y="210820"/>
                  </a:lnTo>
                  <a:lnTo>
                    <a:pt x="536663" y="210820"/>
                  </a:lnTo>
                  <a:lnTo>
                    <a:pt x="555828" y="210820"/>
                  </a:lnTo>
                  <a:lnTo>
                    <a:pt x="555828" y="134620"/>
                  </a:lnTo>
                  <a:close/>
                </a:path>
                <a:path w="1073784" h="478789">
                  <a:moveTo>
                    <a:pt x="900823" y="191770"/>
                  </a:moveTo>
                  <a:lnTo>
                    <a:pt x="881672" y="191770"/>
                  </a:lnTo>
                  <a:lnTo>
                    <a:pt x="881672" y="153670"/>
                  </a:lnTo>
                  <a:lnTo>
                    <a:pt x="862507" y="153670"/>
                  </a:lnTo>
                  <a:lnTo>
                    <a:pt x="862507" y="134620"/>
                  </a:lnTo>
                  <a:lnTo>
                    <a:pt x="843356" y="134620"/>
                  </a:lnTo>
                  <a:lnTo>
                    <a:pt x="824204" y="134620"/>
                  </a:lnTo>
                  <a:lnTo>
                    <a:pt x="824204" y="115570"/>
                  </a:lnTo>
                  <a:lnTo>
                    <a:pt x="805053" y="115570"/>
                  </a:lnTo>
                  <a:lnTo>
                    <a:pt x="785901" y="115570"/>
                  </a:lnTo>
                  <a:lnTo>
                    <a:pt x="670966" y="115570"/>
                  </a:lnTo>
                  <a:lnTo>
                    <a:pt x="670966" y="134620"/>
                  </a:lnTo>
                  <a:lnTo>
                    <a:pt x="651814" y="134620"/>
                  </a:lnTo>
                  <a:lnTo>
                    <a:pt x="632663" y="134620"/>
                  </a:lnTo>
                  <a:lnTo>
                    <a:pt x="632663" y="153670"/>
                  </a:lnTo>
                  <a:lnTo>
                    <a:pt x="613511" y="153670"/>
                  </a:lnTo>
                  <a:lnTo>
                    <a:pt x="613511" y="191770"/>
                  </a:lnTo>
                  <a:lnTo>
                    <a:pt x="594360" y="191770"/>
                  </a:lnTo>
                  <a:lnTo>
                    <a:pt x="594360" y="229870"/>
                  </a:lnTo>
                  <a:lnTo>
                    <a:pt x="613511" y="229870"/>
                  </a:lnTo>
                  <a:lnTo>
                    <a:pt x="632663" y="229870"/>
                  </a:lnTo>
                  <a:lnTo>
                    <a:pt x="651814" y="229870"/>
                  </a:lnTo>
                  <a:lnTo>
                    <a:pt x="670966" y="229870"/>
                  </a:lnTo>
                  <a:lnTo>
                    <a:pt x="690130" y="229870"/>
                  </a:lnTo>
                  <a:lnTo>
                    <a:pt x="690130" y="210820"/>
                  </a:lnTo>
                  <a:lnTo>
                    <a:pt x="709282" y="210820"/>
                  </a:lnTo>
                  <a:lnTo>
                    <a:pt x="709282" y="191770"/>
                  </a:lnTo>
                  <a:lnTo>
                    <a:pt x="728433" y="191770"/>
                  </a:lnTo>
                  <a:lnTo>
                    <a:pt x="747585" y="191770"/>
                  </a:lnTo>
                  <a:lnTo>
                    <a:pt x="766737" y="191770"/>
                  </a:lnTo>
                  <a:lnTo>
                    <a:pt x="785901" y="191770"/>
                  </a:lnTo>
                  <a:lnTo>
                    <a:pt x="785901" y="210820"/>
                  </a:lnTo>
                  <a:lnTo>
                    <a:pt x="805053" y="210820"/>
                  </a:lnTo>
                  <a:lnTo>
                    <a:pt x="805053" y="269240"/>
                  </a:lnTo>
                  <a:lnTo>
                    <a:pt x="805053" y="326390"/>
                  </a:lnTo>
                  <a:lnTo>
                    <a:pt x="805053" y="383540"/>
                  </a:lnTo>
                  <a:lnTo>
                    <a:pt x="785901" y="383540"/>
                  </a:lnTo>
                  <a:lnTo>
                    <a:pt x="785901" y="402590"/>
                  </a:lnTo>
                  <a:lnTo>
                    <a:pt x="766737" y="402590"/>
                  </a:lnTo>
                  <a:lnTo>
                    <a:pt x="747585" y="402590"/>
                  </a:lnTo>
                  <a:lnTo>
                    <a:pt x="728433" y="402590"/>
                  </a:lnTo>
                  <a:lnTo>
                    <a:pt x="709282" y="402590"/>
                  </a:lnTo>
                  <a:lnTo>
                    <a:pt x="709282" y="383540"/>
                  </a:lnTo>
                  <a:lnTo>
                    <a:pt x="690130" y="383540"/>
                  </a:lnTo>
                  <a:lnTo>
                    <a:pt x="690130" y="345440"/>
                  </a:lnTo>
                  <a:lnTo>
                    <a:pt x="709282" y="345440"/>
                  </a:lnTo>
                  <a:lnTo>
                    <a:pt x="709282" y="326390"/>
                  </a:lnTo>
                  <a:lnTo>
                    <a:pt x="805053" y="326390"/>
                  </a:lnTo>
                  <a:lnTo>
                    <a:pt x="805053" y="269240"/>
                  </a:lnTo>
                  <a:lnTo>
                    <a:pt x="670966" y="269240"/>
                  </a:lnTo>
                  <a:lnTo>
                    <a:pt x="670966" y="288290"/>
                  </a:lnTo>
                  <a:lnTo>
                    <a:pt x="651814" y="288290"/>
                  </a:lnTo>
                  <a:lnTo>
                    <a:pt x="632663" y="288290"/>
                  </a:lnTo>
                  <a:lnTo>
                    <a:pt x="632663" y="307340"/>
                  </a:lnTo>
                  <a:lnTo>
                    <a:pt x="613511" y="307340"/>
                  </a:lnTo>
                  <a:lnTo>
                    <a:pt x="613511" y="345440"/>
                  </a:lnTo>
                  <a:lnTo>
                    <a:pt x="594360" y="345440"/>
                  </a:lnTo>
                  <a:lnTo>
                    <a:pt x="594360" y="402590"/>
                  </a:lnTo>
                  <a:lnTo>
                    <a:pt x="613511" y="402590"/>
                  </a:lnTo>
                  <a:lnTo>
                    <a:pt x="613511" y="440690"/>
                  </a:lnTo>
                  <a:lnTo>
                    <a:pt x="632663" y="440690"/>
                  </a:lnTo>
                  <a:lnTo>
                    <a:pt x="632663" y="459740"/>
                  </a:lnTo>
                  <a:lnTo>
                    <a:pt x="651814" y="459740"/>
                  </a:lnTo>
                  <a:lnTo>
                    <a:pt x="651814" y="478790"/>
                  </a:lnTo>
                  <a:lnTo>
                    <a:pt x="670966" y="478790"/>
                  </a:lnTo>
                  <a:lnTo>
                    <a:pt x="690130" y="478790"/>
                  </a:lnTo>
                  <a:lnTo>
                    <a:pt x="785901" y="478790"/>
                  </a:lnTo>
                  <a:lnTo>
                    <a:pt x="785901" y="459740"/>
                  </a:lnTo>
                  <a:lnTo>
                    <a:pt x="805053" y="459740"/>
                  </a:lnTo>
                  <a:lnTo>
                    <a:pt x="805053" y="478790"/>
                  </a:lnTo>
                  <a:lnTo>
                    <a:pt x="824204" y="478790"/>
                  </a:lnTo>
                  <a:lnTo>
                    <a:pt x="843356" y="478790"/>
                  </a:lnTo>
                  <a:lnTo>
                    <a:pt x="862507" y="478790"/>
                  </a:lnTo>
                  <a:lnTo>
                    <a:pt x="881672" y="478790"/>
                  </a:lnTo>
                  <a:lnTo>
                    <a:pt x="900823" y="478790"/>
                  </a:lnTo>
                  <a:lnTo>
                    <a:pt x="900823" y="191770"/>
                  </a:lnTo>
                  <a:close/>
                </a:path>
                <a:path w="1073784" h="478789">
                  <a:moveTo>
                    <a:pt x="1073556" y="0"/>
                  </a:moveTo>
                  <a:lnTo>
                    <a:pt x="1073556" y="0"/>
                  </a:lnTo>
                  <a:lnTo>
                    <a:pt x="977785" y="0"/>
                  </a:lnTo>
                  <a:lnTo>
                    <a:pt x="977785" y="478790"/>
                  </a:lnTo>
                  <a:lnTo>
                    <a:pt x="1073556" y="478790"/>
                  </a:lnTo>
                  <a:lnTo>
                    <a:pt x="1073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283964" y="3500087"/>
              <a:ext cx="1265555" cy="479425"/>
            </a:xfrm>
            <a:custGeom>
              <a:avLst/>
              <a:gdLst/>
              <a:ahLst/>
              <a:cxnLst/>
              <a:rect l="l" t="t" r="r" b="b"/>
              <a:pathLst>
                <a:path w="1265554" h="479425">
                  <a:moveTo>
                    <a:pt x="229857" y="191833"/>
                  </a:moveTo>
                  <a:lnTo>
                    <a:pt x="210693" y="191833"/>
                  </a:lnTo>
                  <a:lnTo>
                    <a:pt x="210693" y="153733"/>
                  </a:lnTo>
                  <a:lnTo>
                    <a:pt x="191541" y="153733"/>
                  </a:lnTo>
                  <a:lnTo>
                    <a:pt x="191541" y="134683"/>
                  </a:lnTo>
                  <a:lnTo>
                    <a:pt x="172389" y="134683"/>
                  </a:lnTo>
                  <a:lnTo>
                    <a:pt x="153238" y="134683"/>
                  </a:lnTo>
                  <a:lnTo>
                    <a:pt x="153238" y="115633"/>
                  </a:lnTo>
                  <a:lnTo>
                    <a:pt x="134086" y="115633"/>
                  </a:lnTo>
                  <a:lnTo>
                    <a:pt x="134086" y="210883"/>
                  </a:lnTo>
                  <a:lnTo>
                    <a:pt x="134086" y="383603"/>
                  </a:lnTo>
                  <a:lnTo>
                    <a:pt x="114922" y="383603"/>
                  </a:lnTo>
                  <a:lnTo>
                    <a:pt x="114922" y="402653"/>
                  </a:lnTo>
                  <a:lnTo>
                    <a:pt x="95770" y="402653"/>
                  </a:lnTo>
                  <a:lnTo>
                    <a:pt x="76619" y="402653"/>
                  </a:lnTo>
                  <a:lnTo>
                    <a:pt x="57467" y="402653"/>
                  </a:lnTo>
                  <a:lnTo>
                    <a:pt x="38315" y="402653"/>
                  </a:lnTo>
                  <a:lnTo>
                    <a:pt x="19151" y="402653"/>
                  </a:lnTo>
                  <a:lnTo>
                    <a:pt x="19151" y="210883"/>
                  </a:lnTo>
                  <a:lnTo>
                    <a:pt x="38315" y="210883"/>
                  </a:lnTo>
                  <a:lnTo>
                    <a:pt x="38315" y="191833"/>
                  </a:lnTo>
                  <a:lnTo>
                    <a:pt x="57467" y="191833"/>
                  </a:lnTo>
                  <a:lnTo>
                    <a:pt x="76619" y="191833"/>
                  </a:lnTo>
                  <a:lnTo>
                    <a:pt x="95770" y="191833"/>
                  </a:lnTo>
                  <a:lnTo>
                    <a:pt x="114922" y="191833"/>
                  </a:lnTo>
                  <a:lnTo>
                    <a:pt x="114922" y="210883"/>
                  </a:lnTo>
                  <a:lnTo>
                    <a:pt x="134086" y="210883"/>
                  </a:lnTo>
                  <a:lnTo>
                    <a:pt x="134086" y="115633"/>
                  </a:lnTo>
                  <a:lnTo>
                    <a:pt x="114922" y="115633"/>
                  </a:lnTo>
                  <a:lnTo>
                    <a:pt x="95770" y="115633"/>
                  </a:lnTo>
                  <a:lnTo>
                    <a:pt x="76619" y="115633"/>
                  </a:lnTo>
                  <a:lnTo>
                    <a:pt x="57467" y="115633"/>
                  </a:lnTo>
                  <a:lnTo>
                    <a:pt x="38315" y="115633"/>
                  </a:lnTo>
                  <a:lnTo>
                    <a:pt x="38315" y="134683"/>
                  </a:lnTo>
                  <a:lnTo>
                    <a:pt x="19151" y="134683"/>
                  </a:lnTo>
                  <a:lnTo>
                    <a:pt x="19151" y="63"/>
                  </a:lnTo>
                  <a:lnTo>
                    <a:pt x="0" y="63"/>
                  </a:lnTo>
                  <a:lnTo>
                    <a:pt x="0" y="478853"/>
                  </a:lnTo>
                  <a:lnTo>
                    <a:pt x="19151" y="478853"/>
                  </a:lnTo>
                  <a:lnTo>
                    <a:pt x="38315" y="478853"/>
                  </a:lnTo>
                  <a:lnTo>
                    <a:pt x="153238" y="478853"/>
                  </a:lnTo>
                  <a:lnTo>
                    <a:pt x="153238" y="459803"/>
                  </a:lnTo>
                  <a:lnTo>
                    <a:pt x="172389" y="459803"/>
                  </a:lnTo>
                  <a:lnTo>
                    <a:pt x="191541" y="459803"/>
                  </a:lnTo>
                  <a:lnTo>
                    <a:pt x="191541" y="440753"/>
                  </a:lnTo>
                  <a:lnTo>
                    <a:pt x="210693" y="440753"/>
                  </a:lnTo>
                  <a:lnTo>
                    <a:pt x="210693" y="402653"/>
                  </a:lnTo>
                  <a:lnTo>
                    <a:pt x="229857" y="402653"/>
                  </a:lnTo>
                  <a:lnTo>
                    <a:pt x="229857" y="191833"/>
                  </a:lnTo>
                  <a:close/>
                </a:path>
                <a:path w="1265554" h="479425">
                  <a:moveTo>
                    <a:pt x="574979" y="191833"/>
                  </a:moveTo>
                  <a:lnTo>
                    <a:pt x="555828" y="191833"/>
                  </a:lnTo>
                  <a:lnTo>
                    <a:pt x="555828" y="153733"/>
                  </a:lnTo>
                  <a:lnTo>
                    <a:pt x="536676" y="153733"/>
                  </a:lnTo>
                  <a:lnTo>
                    <a:pt x="536676" y="134683"/>
                  </a:lnTo>
                  <a:lnTo>
                    <a:pt x="517512" y="134683"/>
                  </a:lnTo>
                  <a:lnTo>
                    <a:pt x="498360" y="134683"/>
                  </a:lnTo>
                  <a:lnTo>
                    <a:pt x="498360" y="115633"/>
                  </a:lnTo>
                  <a:lnTo>
                    <a:pt x="479209" y="115633"/>
                  </a:lnTo>
                  <a:lnTo>
                    <a:pt x="479209" y="210883"/>
                  </a:lnTo>
                  <a:lnTo>
                    <a:pt x="479209" y="383603"/>
                  </a:lnTo>
                  <a:lnTo>
                    <a:pt x="460057" y="383603"/>
                  </a:lnTo>
                  <a:lnTo>
                    <a:pt x="460057" y="402653"/>
                  </a:lnTo>
                  <a:lnTo>
                    <a:pt x="440905" y="402653"/>
                  </a:lnTo>
                  <a:lnTo>
                    <a:pt x="421741" y="402653"/>
                  </a:lnTo>
                  <a:lnTo>
                    <a:pt x="402590" y="402653"/>
                  </a:lnTo>
                  <a:lnTo>
                    <a:pt x="383438" y="402653"/>
                  </a:lnTo>
                  <a:lnTo>
                    <a:pt x="383438" y="383603"/>
                  </a:lnTo>
                  <a:lnTo>
                    <a:pt x="364286" y="383603"/>
                  </a:lnTo>
                  <a:lnTo>
                    <a:pt x="364286" y="210883"/>
                  </a:lnTo>
                  <a:lnTo>
                    <a:pt x="383438" y="210883"/>
                  </a:lnTo>
                  <a:lnTo>
                    <a:pt x="383438" y="191833"/>
                  </a:lnTo>
                  <a:lnTo>
                    <a:pt x="402590" y="191833"/>
                  </a:lnTo>
                  <a:lnTo>
                    <a:pt x="421741" y="191833"/>
                  </a:lnTo>
                  <a:lnTo>
                    <a:pt x="440905" y="191833"/>
                  </a:lnTo>
                  <a:lnTo>
                    <a:pt x="460057" y="191833"/>
                  </a:lnTo>
                  <a:lnTo>
                    <a:pt x="460057" y="210883"/>
                  </a:lnTo>
                  <a:lnTo>
                    <a:pt x="479209" y="210883"/>
                  </a:lnTo>
                  <a:lnTo>
                    <a:pt x="479209" y="115633"/>
                  </a:lnTo>
                  <a:lnTo>
                    <a:pt x="460057" y="115633"/>
                  </a:lnTo>
                  <a:lnTo>
                    <a:pt x="440905" y="115633"/>
                  </a:lnTo>
                  <a:lnTo>
                    <a:pt x="345135" y="115633"/>
                  </a:lnTo>
                  <a:lnTo>
                    <a:pt x="345135" y="134683"/>
                  </a:lnTo>
                  <a:lnTo>
                    <a:pt x="325983" y="134683"/>
                  </a:lnTo>
                  <a:lnTo>
                    <a:pt x="306819" y="134683"/>
                  </a:lnTo>
                  <a:lnTo>
                    <a:pt x="306819" y="153733"/>
                  </a:lnTo>
                  <a:lnTo>
                    <a:pt x="287667" y="153733"/>
                  </a:lnTo>
                  <a:lnTo>
                    <a:pt x="287667" y="191833"/>
                  </a:lnTo>
                  <a:lnTo>
                    <a:pt x="268516" y="191833"/>
                  </a:lnTo>
                  <a:lnTo>
                    <a:pt x="268516" y="402653"/>
                  </a:lnTo>
                  <a:lnTo>
                    <a:pt x="287667" y="402653"/>
                  </a:lnTo>
                  <a:lnTo>
                    <a:pt x="287667" y="440753"/>
                  </a:lnTo>
                  <a:lnTo>
                    <a:pt x="306819" y="440753"/>
                  </a:lnTo>
                  <a:lnTo>
                    <a:pt x="306819" y="459803"/>
                  </a:lnTo>
                  <a:lnTo>
                    <a:pt x="325983" y="459803"/>
                  </a:lnTo>
                  <a:lnTo>
                    <a:pt x="345135" y="459803"/>
                  </a:lnTo>
                  <a:lnTo>
                    <a:pt x="345135" y="478853"/>
                  </a:lnTo>
                  <a:lnTo>
                    <a:pt x="364286" y="478853"/>
                  </a:lnTo>
                  <a:lnTo>
                    <a:pt x="498360" y="478853"/>
                  </a:lnTo>
                  <a:lnTo>
                    <a:pt x="498360" y="459803"/>
                  </a:lnTo>
                  <a:lnTo>
                    <a:pt x="517512" y="459803"/>
                  </a:lnTo>
                  <a:lnTo>
                    <a:pt x="536676" y="459803"/>
                  </a:lnTo>
                  <a:lnTo>
                    <a:pt x="536676" y="440753"/>
                  </a:lnTo>
                  <a:lnTo>
                    <a:pt x="555828" y="440753"/>
                  </a:lnTo>
                  <a:lnTo>
                    <a:pt x="555828" y="402653"/>
                  </a:lnTo>
                  <a:lnTo>
                    <a:pt x="574979" y="402653"/>
                  </a:lnTo>
                  <a:lnTo>
                    <a:pt x="574979" y="191833"/>
                  </a:lnTo>
                  <a:close/>
                </a:path>
                <a:path w="1265554" h="479425">
                  <a:moveTo>
                    <a:pt x="805167" y="134683"/>
                  </a:moveTo>
                  <a:lnTo>
                    <a:pt x="786015" y="134683"/>
                  </a:lnTo>
                  <a:lnTo>
                    <a:pt x="766851" y="134683"/>
                  </a:lnTo>
                  <a:lnTo>
                    <a:pt x="747699" y="134683"/>
                  </a:lnTo>
                  <a:lnTo>
                    <a:pt x="728548" y="134683"/>
                  </a:lnTo>
                  <a:lnTo>
                    <a:pt x="728548" y="20383"/>
                  </a:lnTo>
                  <a:lnTo>
                    <a:pt x="709396" y="20383"/>
                  </a:lnTo>
                  <a:lnTo>
                    <a:pt x="709396" y="39433"/>
                  </a:lnTo>
                  <a:lnTo>
                    <a:pt x="690245" y="39433"/>
                  </a:lnTo>
                  <a:lnTo>
                    <a:pt x="690245" y="58483"/>
                  </a:lnTo>
                  <a:lnTo>
                    <a:pt x="671093" y="58483"/>
                  </a:lnTo>
                  <a:lnTo>
                    <a:pt x="671093" y="77533"/>
                  </a:lnTo>
                  <a:lnTo>
                    <a:pt x="651929" y="77533"/>
                  </a:lnTo>
                  <a:lnTo>
                    <a:pt x="651929" y="96583"/>
                  </a:lnTo>
                  <a:lnTo>
                    <a:pt x="632777" y="96583"/>
                  </a:lnTo>
                  <a:lnTo>
                    <a:pt x="632777" y="134683"/>
                  </a:lnTo>
                  <a:lnTo>
                    <a:pt x="613625" y="134683"/>
                  </a:lnTo>
                  <a:lnTo>
                    <a:pt x="594474" y="134683"/>
                  </a:lnTo>
                  <a:lnTo>
                    <a:pt x="594474" y="210883"/>
                  </a:lnTo>
                  <a:lnTo>
                    <a:pt x="613625" y="210883"/>
                  </a:lnTo>
                  <a:lnTo>
                    <a:pt x="632777" y="210883"/>
                  </a:lnTo>
                  <a:lnTo>
                    <a:pt x="632777" y="402653"/>
                  </a:lnTo>
                  <a:lnTo>
                    <a:pt x="651929" y="402653"/>
                  </a:lnTo>
                  <a:lnTo>
                    <a:pt x="651929" y="440753"/>
                  </a:lnTo>
                  <a:lnTo>
                    <a:pt x="671093" y="440753"/>
                  </a:lnTo>
                  <a:lnTo>
                    <a:pt x="671093" y="459803"/>
                  </a:lnTo>
                  <a:lnTo>
                    <a:pt x="690245" y="459803"/>
                  </a:lnTo>
                  <a:lnTo>
                    <a:pt x="709396" y="459803"/>
                  </a:lnTo>
                  <a:lnTo>
                    <a:pt x="709396" y="478853"/>
                  </a:lnTo>
                  <a:lnTo>
                    <a:pt x="728548" y="478853"/>
                  </a:lnTo>
                  <a:lnTo>
                    <a:pt x="747699" y="478853"/>
                  </a:lnTo>
                  <a:lnTo>
                    <a:pt x="766851" y="478853"/>
                  </a:lnTo>
                  <a:lnTo>
                    <a:pt x="786015" y="478853"/>
                  </a:lnTo>
                  <a:lnTo>
                    <a:pt x="805167" y="478853"/>
                  </a:lnTo>
                  <a:lnTo>
                    <a:pt x="805167" y="402653"/>
                  </a:lnTo>
                  <a:lnTo>
                    <a:pt x="786015" y="402653"/>
                  </a:lnTo>
                  <a:lnTo>
                    <a:pt x="766851" y="402653"/>
                  </a:lnTo>
                  <a:lnTo>
                    <a:pt x="747699" y="402653"/>
                  </a:lnTo>
                  <a:lnTo>
                    <a:pt x="747699" y="383603"/>
                  </a:lnTo>
                  <a:lnTo>
                    <a:pt x="728548" y="383603"/>
                  </a:lnTo>
                  <a:lnTo>
                    <a:pt x="728548" y="210883"/>
                  </a:lnTo>
                  <a:lnTo>
                    <a:pt x="747699" y="210883"/>
                  </a:lnTo>
                  <a:lnTo>
                    <a:pt x="766851" y="210883"/>
                  </a:lnTo>
                  <a:lnTo>
                    <a:pt x="786015" y="210883"/>
                  </a:lnTo>
                  <a:lnTo>
                    <a:pt x="805167" y="210883"/>
                  </a:lnTo>
                  <a:lnTo>
                    <a:pt x="805167" y="134683"/>
                  </a:lnTo>
                  <a:close/>
                </a:path>
                <a:path w="1265554" h="479425">
                  <a:moveTo>
                    <a:pt x="958621" y="134683"/>
                  </a:moveTo>
                  <a:lnTo>
                    <a:pt x="958621" y="134683"/>
                  </a:lnTo>
                  <a:lnTo>
                    <a:pt x="862850" y="134683"/>
                  </a:lnTo>
                  <a:lnTo>
                    <a:pt x="862850" y="478853"/>
                  </a:lnTo>
                  <a:lnTo>
                    <a:pt x="958621" y="478853"/>
                  </a:lnTo>
                  <a:lnTo>
                    <a:pt x="958621" y="134683"/>
                  </a:lnTo>
                  <a:close/>
                </a:path>
                <a:path w="1265554" h="479425">
                  <a:moveTo>
                    <a:pt x="958621" y="0"/>
                  </a:moveTo>
                  <a:lnTo>
                    <a:pt x="958621" y="0"/>
                  </a:lnTo>
                  <a:lnTo>
                    <a:pt x="862850" y="0"/>
                  </a:lnTo>
                  <a:lnTo>
                    <a:pt x="862850" y="76619"/>
                  </a:lnTo>
                  <a:lnTo>
                    <a:pt x="958621" y="76619"/>
                  </a:lnTo>
                  <a:lnTo>
                    <a:pt x="958621" y="0"/>
                  </a:lnTo>
                  <a:close/>
                </a:path>
                <a:path w="1265554" h="479425">
                  <a:moveTo>
                    <a:pt x="1131176" y="115633"/>
                  </a:moveTo>
                  <a:lnTo>
                    <a:pt x="1112024" y="115633"/>
                  </a:lnTo>
                  <a:lnTo>
                    <a:pt x="1112024" y="307403"/>
                  </a:lnTo>
                  <a:lnTo>
                    <a:pt x="1092873" y="307403"/>
                  </a:lnTo>
                  <a:lnTo>
                    <a:pt x="1092873" y="326453"/>
                  </a:lnTo>
                  <a:lnTo>
                    <a:pt x="1073721" y="326453"/>
                  </a:lnTo>
                  <a:lnTo>
                    <a:pt x="1073721" y="345503"/>
                  </a:lnTo>
                  <a:lnTo>
                    <a:pt x="1054557" y="345503"/>
                  </a:lnTo>
                  <a:lnTo>
                    <a:pt x="1054557" y="364553"/>
                  </a:lnTo>
                  <a:lnTo>
                    <a:pt x="1035405" y="364553"/>
                  </a:lnTo>
                  <a:lnTo>
                    <a:pt x="1035405" y="478853"/>
                  </a:lnTo>
                  <a:lnTo>
                    <a:pt x="1054557" y="478853"/>
                  </a:lnTo>
                  <a:lnTo>
                    <a:pt x="1073721" y="478853"/>
                  </a:lnTo>
                  <a:lnTo>
                    <a:pt x="1092873" y="478853"/>
                  </a:lnTo>
                  <a:lnTo>
                    <a:pt x="1112024" y="478853"/>
                  </a:lnTo>
                  <a:lnTo>
                    <a:pt x="1131176" y="478853"/>
                  </a:lnTo>
                  <a:lnTo>
                    <a:pt x="1131176" y="115633"/>
                  </a:lnTo>
                  <a:close/>
                </a:path>
                <a:path w="1265554" h="479425">
                  <a:moveTo>
                    <a:pt x="1265250" y="115633"/>
                  </a:moveTo>
                  <a:lnTo>
                    <a:pt x="1246098" y="115633"/>
                  </a:lnTo>
                  <a:lnTo>
                    <a:pt x="1246098" y="478853"/>
                  </a:lnTo>
                  <a:lnTo>
                    <a:pt x="1265250" y="478853"/>
                  </a:lnTo>
                  <a:lnTo>
                    <a:pt x="1265250" y="1156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1319370" y="3500151"/>
              <a:ext cx="1417955" cy="478790"/>
            </a:xfrm>
            <a:custGeom>
              <a:avLst/>
              <a:gdLst/>
              <a:ahLst/>
              <a:cxnLst/>
              <a:rect l="l" t="t" r="r" b="b"/>
              <a:pathLst>
                <a:path w="1417954" h="478789">
                  <a:moveTo>
                    <a:pt x="76619" y="115570"/>
                  </a:moveTo>
                  <a:lnTo>
                    <a:pt x="57467" y="115570"/>
                  </a:lnTo>
                  <a:lnTo>
                    <a:pt x="38315" y="115570"/>
                  </a:lnTo>
                  <a:lnTo>
                    <a:pt x="19151" y="115570"/>
                  </a:lnTo>
                  <a:lnTo>
                    <a:pt x="0" y="115570"/>
                  </a:lnTo>
                  <a:lnTo>
                    <a:pt x="0" y="229870"/>
                  </a:lnTo>
                  <a:lnTo>
                    <a:pt x="19151" y="229870"/>
                  </a:lnTo>
                  <a:lnTo>
                    <a:pt x="19151" y="250190"/>
                  </a:lnTo>
                  <a:lnTo>
                    <a:pt x="38315" y="250190"/>
                  </a:lnTo>
                  <a:lnTo>
                    <a:pt x="38315" y="269240"/>
                  </a:lnTo>
                  <a:lnTo>
                    <a:pt x="57467" y="269240"/>
                  </a:lnTo>
                  <a:lnTo>
                    <a:pt x="57467" y="288290"/>
                  </a:lnTo>
                  <a:lnTo>
                    <a:pt x="76619" y="288290"/>
                  </a:lnTo>
                  <a:lnTo>
                    <a:pt x="76619" y="115570"/>
                  </a:lnTo>
                  <a:close/>
                </a:path>
                <a:path w="1417954" h="478789">
                  <a:moveTo>
                    <a:pt x="306463" y="115570"/>
                  </a:moveTo>
                  <a:lnTo>
                    <a:pt x="306463" y="115570"/>
                  </a:lnTo>
                  <a:lnTo>
                    <a:pt x="210693" y="115570"/>
                  </a:lnTo>
                  <a:lnTo>
                    <a:pt x="210693" y="210820"/>
                  </a:lnTo>
                  <a:lnTo>
                    <a:pt x="191541" y="210820"/>
                  </a:lnTo>
                  <a:lnTo>
                    <a:pt x="191541" y="229870"/>
                  </a:lnTo>
                  <a:lnTo>
                    <a:pt x="172389" y="229870"/>
                  </a:lnTo>
                  <a:lnTo>
                    <a:pt x="172389" y="250190"/>
                  </a:lnTo>
                  <a:lnTo>
                    <a:pt x="153238" y="250190"/>
                  </a:lnTo>
                  <a:lnTo>
                    <a:pt x="134073" y="250190"/>
                  </a:lnTo>
                  <a:lnTo>
                    <a:pt x="134073" y="229870"/>
                  </a:lnTo>
                  <a:lnTo>
                    <a:pt x="114922" y="229870"/>
                  </a:lnTo>
                  <a:lnTo>
                    <a:pt x="114922" y="210820"/>
                  </a:lnTo>
                  <a:lnTo>
                    <a:pt x="95770" y="210820"/>
                  </a:lnTo>
                  <a:lnTo>
                    <a:pt x="95770" y="383540"/>
                  </a:lnTo>
                  <a:lnTo>
                    <a:pt x="114922" y="383540"/>
                  </a:lnTo>
                  <a:lnTo>
                    <a:pt x="114922" y="364490"/>
                  </a:lnTo>
                  <a:lnTo>
                    <a:pt x="134073" y="364490"/>
                  </a:lnTo>
                  <a:lnTo>
                    <a:pt x="134073" y="345440"/>
                  </a:lnTo>
                  <a:lnTo>
                    <a:pt x="153238" y="345440"/>
                  </a:lnTo>
                  <a:lnTo>
                    <a:pt x="172389" y="345440"/>
                  </a:lnTo>
                  <a:lnTo>
                    <a:pt x="172389" y="364490"/>
                  </a:lnTo>
                  <a:lnTo>
                    <a:pt x="191541" y="364490"/>
                  </a:lnTo>
                  <a:lnTo>
                    <a:pt x="191541" y="383540"/>
                  </a:lnTo>
                  <a:lnTo>
                    <a:pt x="210693" y="383540"/>
                  </a:lnTo>
                  <a:lnTo>
                    <a:pt x="210693" y="478790"/>
                  </a:lnTo>
                  <a:lnTo>
                    <a:pt x="229844" y="478790"/>
                  </a:lnTo>
                  <a:lnTo>
                    <a:pt x="249008" y="478790"/>
                  </a:lnTo>
                  <a:lnTo>
                    <a:pt x="268160" y="478790"/>
                  </a:lnTo>
                  <a:lnTo>
                    <a:pt x="287312" y="478790"/>
                  </a:lnTo>
                  <a:lnTo>
                    <a:pt x="306463" y="478790"/>
                  </a:lnTo>
                  <a:lnTo>
                    <a:pt x="306463" y="364490"/>
                  </a:lnTo>
                  <a:lnTo>
                    <a:pt x="287312" y="364490"/>
                  </a:lnTo>
                  <a:lnTo>
                    <a:pt x="287312" y="345440"/>
                  </a:lnTo>
                  <a:lnTo>
                    <a:pt x="268160" y="345440"/>
                  </a:lnTo>
                  <a:lnTo>
                    <a:pt x="268160" y="326390"/>
                  </a:lnTo>
                  <a:lnTo>
                    <a:pt x="249008" y="326390"/>
                  </a:lnTo>
                  <a:lnTo>
                    <a:pt x="249008" y="307340"/>
                  </a:lnTo>
                  <a:lnTo>
                    <a:pt x="229844" y="307340"/>
                  </a:lnTo>
                  <a:lnTo>
                    <a:pt x="229844" y="288290"/>
                  </a:lnTo>
                  <a:lnTo>
                    <a:pt x="249008" y="288290"/>
                  </a:lnTo>
                  <a:lnTo>
                    <a:pt x="249008" y="269240"/>
                  </a:lnTo>
                  <a:lnTo>
                    <a:pt x="268160" y="269240"/>
                  </a:lnTo>
                  <a:lnTo>
                    <a:pt x="268160" y="250190"/>
                  </a:lnTo>
                  <a:lnTo>
                    <a:pt x="287312" y="250190"/>
                  </a:lnTo>
                  <a:lnTo>
                    <a:pt x="287312" y="229870"/>
                  </a:lnTo>
                  <a:lnTo>
                    <a:pt x="306463" y="229870"/>
                  </a:lnTo>
                  <a:lnTo>
                    <a:pt x="306463" y="115570"/>
                  </a:lnTo>
                  <a:close/>
                </a:path>
                <a:path w="1417954" h="478789">
                  <a:moveTo>
                    <a:pt x="479221" y="383019"/>
                  </a:moveTo>
                  <a:lnTo>
                    <a:pt x="479221" y="383019"/>
                  </a:lnTo>
                  <a:lnTo>
                    <a:pt x="383451" y="383019"/>
                  </a:lnTo>
                  <a:lnTo>
                    <a:pt x="383451" y="478790"/>
                  </a:lnTo>
                  <a:lnTo>
                    <a:pt x="479221" y="478790"/>
                  </a:lnTo>
                  <a:lnTo>
                    <a:pt x="479221" y="383019"/>
                  </a:lnTo>
                  <a:close/>
                </a:path>
                <a:path w="1417954" h="478789">
                  <a:moveTo>
                    <a:pt x="1073353" y="77470"/>
                  </a:moveTo>
                  <a:lnTo>
                    <a:pt x="1054201" y="77470"/>
                  </a:lnTo>
                  <a:lnTo>
                    <a:pt x="1054201" y="39370"/>
                  </a:lnTo>
                  <a:lnTo>
                    <a:pt x="1035050" y="39370"/>
                  </a:lnTo>
                  <a:lnTo>
                    <a:pt x="1035050" y="20320"/>
                  </a:lnTo>
                  <a:lnTo>
                    <a:pt x="1015898" y="20320"/>
                  </a:lnTo>
                  <a:lnTo>
                    <a:pt x="996746" y="20320"/>
                  </a:lnTo>
                  <a:lnTo>
                    <a:pt x="996746" y="0"/>
                  </a:lnTo>
                  <a:lnTo>
                    <a:pt x="977582" y="0"/>
                  </a:lnTo>
                  <a:lnTo>
                    <a:pt x="958430" y="0"/>
                  </a:lnTo>
                  <a:lnTo>
                    <a:pt x="824357" y="0"/>
                  </a:lnTo>
                  <a:lnTo>
                    <a:pt x="824357" y="20320"/>
                  </a:lnTo>
                  <a:lnTo>
                    <a:pt x="805205" y="20320"/>
                  </a:lnTo>
                  <a:lnTo>
                    <a:pt x="786053" y="20320"/>
                  </a:lnTo>
                  <a:lnTo>
                    <a:pt x="786053" y="39370"/>
                  </a:lnTo>
                  <a:lnTo>
                    <a:pt x="766889" y="39370"/>
                  </a:lnTo>
                  <a:lnTo>
                    <a:pt x="766889" y="77470"/>
                  </a:lnTo>
                  <a:lnTo>
                    <a:pt x="747737" y="77470"/>
                  </a:lnTo>
                  <a:lnTo>
                    <a:pt x="747737" y="402590"/>
                  </a:lnTo>
                  <a:lnTo>
                    <a:pt x="766889" y="402590"/>
                  </a:lnTo>
                  <a:lnTo>
                    <a:pt x="766889" y="440690"/>
                  </a:lnTo>
                  <a:lnTo>
                    <a:pt x="786053" y="440690"/>
                  </a:lnTo>
                  <a:lnTo>
                    <a:pt x="786053" y="459740"/>
                  </a:lnTo>
                  <a:lnTo>
                    <a:pt x="805205" y="459740"/>
                  </a:lnTo>
                  <a:lnTo>
                    <a:pt x="824357" y="459740"/>
                  </a:lnTo>
                  <a:lnTo>
                    <a:pt x="824357" y="478790"/>
                  </a:lnTo>
                  <a:lnTo>
                    <a:pt x="843508" y="478790"/>
                  </a:lnTo>
                  <a:lnTo>
                    <a:pt x="996746" y="478790"/>
                  </a:lnTo>
                  <a:lnTo>
                    <a:pt x="996746" y="459740"/>
                  </a:lnTo>
                  <a:lnTo>
                    <a:pt x="1015898" y="459740"/>
                  </a:lnTo>
                  <a:lnTo>
                    <a:pt x="1035050" y="459740"/>
                  </a:lnTo>
                  <a:lnTo>
                    <a:pt x="1035050" y="440690"/>
                  </a:lnTo>
                  <a:lnTo>
                    <a:pt x="1054201" y="440690"/>
                  </a:lnTo>
                  <a:lnTo>
                    <a:pt x="1054201" y="402590"/>
                  </a:lnTo>
                  <a:lnTo>
                    <a:pt x="1073353" y="402590"/>
                  </a:lnTo>
                  <a:lnTo>
                    <a:pt x="1073353" y="210820"/>
                  </a:lnTo>
                  <a:lnTo>
                    <a:pt x="1054201" y="210820"/>
                  </a:lnTo>
                  <a:lnTo>
                    <a:pt x="1035050" y="210820"/>
                  </a:lnTo>
                  <a:lnTo>
                    <a:pt x="900976" y="210820"/>
                  </a:lnTo>
                  <a:lnTo>
                    <a:pt x="900976" y="307340"/>
                  </a:lnTo>
                  <a:lnTo>
                    <a:pt x="920127" y="307340"/>
                  </a:lnTo>
                  <a:lnTo>
                    <a:pt x="939279" y="307340"/>
                  </a:lnTo>
                  <a:lnTo>
                    <a:pt x="958430" y="307340"/>
                  </a:lnTo>
                  <a:lnTo>
                    <a:pt x="977582" y="307340"/>
                  </a:lnTo>
                  <a:lnTo>
                    <a:pt x="977582" y="364490"/>
                  </a:lnTo>
                  <a:lnTo>
                    <a:pt x="958430" y="364490"/>
                  </a:lnTo>
                  <a:lnTo>
                    <a:pt x="958430" y="383540"/>
                  </a:lnTo>
                  <a:lnTo>
                    <a:pt x="939279" y="383540"/>
                  </a:lnTo>
                  <a:lnTo>
                    <a:pt x="920127" y="383540"/>
                  </a:lnTo>
                  <a:lnTo>
                    <a:pt x="900976" y="383540"/>
                  </a:lnTo>
                  <a:lnTo>
                    <a:pt x="881811" y="383540"/>
                  </a:lnTo>
                  <a:lnTo>
                    <a:pt x="862660" y="383540"/>
                  </a:lnTo>
                  <a:lnTo>
                    <a:pt x="862660" y="364490"/>
                  </a:lnTo>
                  <a:lnTo>
                    <a:pt x="843508" y="364490"/>
                  </a:lnTo>
                  <a:lnTo>
                    <a:pt x="843508" y="115570"/>
                  </a:lnTo>
                  <a:lnTo>
                    <a:pt x="862660" y="115570"/>
                  </a:lnTo>
                  <a:lnTo>
                    <a:pt x="862660" y="96520"/>
                  </a:lnTo>
                  <a:lnTo>
                    <a:pt x="958430" y="96520"/>
                  </a:lnTo>
                  <a:lnTo>
                    <a:pt x="958430" y="115570"/>
                  </a:lnTo>
                  <a:lnTo>
                    <a:pt x="977582" y="115570"/>
                  </a:lnTo>
                  <a:lnTo>
                    <a:pt x="977582" y="153670"/>
                  </a:lnTo>
                  <a:lnTo>
                    <a:pt x="996746" y="153670"/>
                  </a:lnTo>
                  <a:lnTo>
                    <a:pt x="1015898" y="153670"/>
                  </a:lnTo>
                  <a:lnTo>
                    <a:pt x="1035050" y="153670"/>
                  </a:lnTo>
                  <a:lnTo>
                    <a:pt x="1054201" y="153670"/>
                  </a:lnTo>
                  <a:lnTo>
                    <a:pt x="1073353" y="153670"/>
                  </a:lnTo>
                  <a:lnTo>
                    <a:pt x="1073353" y="77470"/>
                  </a:lnTo>
                  <a:close/>
                </a:path>
                <a:path w="1417954" h="478789">
                  <a:moveTo>
                    <a:pt x="1417751" y="364490"/>
                  </a:moveTo>
                  <a:lnTo>
                    <a:pt x="1398600" y="364490"/>
                  </a:lnTo>
                  <a:lnTo>
                    <a:pt x="1379448" y="364490"/>
                  </a:lnTo>
                  <a:lnTo>
                    <a:pt x="1360297" y="364490"/>
                  </a:lnTo>
                  <a:lnTo>
                    <a:pt x="1341145" y="364490"/>
                  </a:lnTo>
                  <a:lnTo>
                    <a:pt x="1341145" y="383540"/>
                  </a:lnTo>
                  <a:lnTo>
                    <a:pt x="1321981" y="383540"/>
                  </a:lnTo>
                  <a:lnTo>
                    <a:pt x="1321981" y="402590"/>
                  </a:lnTo>
                  <a:lnTo>
                    <a:pt x="1302829" y="402590"/>
                  </a:lnTo>
                  <a:lnTo>
                    <a:pt x="1283677" y="402590"/>
                  </a:lnTo>
                  <a:lnTo>
                    <a:pt x="1264526" y="402590"/>
                  </a:lnTo>
                  <a:lnTo>
                    <a:pt x="1245374" y="402590"/>
                  </a:lnTo>
                  <a:lnTo>
                    <a:pt x="1245374" y="383540"/>
                  </a:lnTo>
                  <a:lnTo>
                    <a:pt x="1226223" y="383540"/>
                  </a:lnTo>
                  <a:lnTo>
                    <a:pt x="1226223" y="115570"/>
                  </a:lnTo>
                  <a:lnTo>
                    <a:pt x="1207058" y="115570"/>
                  </a:lnTo>
                  <a:lnTo>
                    <a:pt x="1207058" y="134620"/>
                  </a:lnTo>
                  <a:lnTo>
                    <a:pt x="1187907" y="134620"/>
                  </a:lnTo>
                  <a:lnTo>
                    <a:pt x="1168755" y="134620"/>
                  </a:lnTo>
                  <a:lnTo>
                    <a:pt x="1168755" y="153670"/>
                  </a:lnTo>
                  <a:lnTo>
                    <a:pt x="1149604" y="153670"/>
                  </a:lnTo>
                  <a:lnTo>
                    <a:pt x="1149604" y="440690"/>
                  </a:lnTo>
                  <a:lnTo>
                    <a:pt x="1168755" y="440690"/>
                  </a:lnTo>
                  <a:lnTo>
                    <a:pt x="1168755" y="459740"/>
                  </a:lnTo>
                  <a:lnTo>
                    <a:pt x="1187907" y="459740"/>
                  </a:lnTo>
                  <a:lnTo>
                    <a:pt x="1207058" y="459740"/>
                  </a:lnTo>
                  <a:lnTo>
                    <a:pt x="1207058" y="478790"/>
                  </a:lnTo>
                  <a:lnTo>
                    <a:pt x="1226223" y="478790"/>
                  </a:lnTo>
                  <a:lnTo>
                    <a:pt x="1360297" y="478790"/>
                  </a:lnTo>
                  <a:lnTo>
                    <a:pt x="1360297" y="459740"/>
                  </a:lnTo>
                  <a:lnTo>
                    <a:pt x="1379448" y="459740"/>
                  </a:lnTo>
                  <a:lnTo>
                    <a:pt x="1398600" y="459740"/>
                  </a:lnTo>
                  <a:lnTo>
                    <a:pt x="1398600" y="440690"/>
                  </a:lnTo>
                  <a:lnTo>
                    <a:pt x="1417751" y="440690"/>
                  </a:lnTo>
                  <a:lnTo>
                    <a:pt x="1417751" y="364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449823" y="3615721"/>
              <a:ext cx="1112520" cy="363220"/>
            </a:xfrm>
            <a:custGeom>
              <a:avLst/>
              <a:gdLst/>
              <a:ahLst/>
              <a:cxnLst/>
              <a:rect l="l" t="t" r="r" b="b"/>
              <a:pathLst>
                <a:path w="1112519" h="363220">
                  <a:moveTo>
                    <a:pt x="19151" y="76200"/>
                  </a:moveTo>
                  <a:lnTo>
                    <a:pt x="0" y="76200"/>
                  </a:lnTo>
                  <a:lnTo>
                    <a:pt x="0" y="287020"/>
                  </a:lnTo>
                  <a:lnTo>
                    <a:pt x="19151" y="287020"/>
                  </a:lnTo>
                  <a:lnTo>
                    <a:pt x="19151" y="76200"/>
                  </a:lnTo>
                  <a:close/>
                </a:path>
                <a:path w="1112519" h="363220">
                  <a:moveTo>
                    <a:pt x="306463" y="248920"/>
                  </a:moveTo>
                  <a:lnTo>
                    <a:pt x="287299" y="248920"/>
                  </a:lnTo>
                  <a:lnTo>
                    <a:pt x="268147" y="248920"/>
                  </a:lnTo>
                  <a:lnTo>
                    <a:pt x="268147" y="325120"/>
                  </a:lnTo>
                  <a:lnTo>
                    <a:pt x="287299" y="325120"/>
                  </a:lnTo>
                  <a:lnTo>
                    <a:pt x="287299" y="287020"/>
                  </a:lnTo>
                  <a:lnTo>
                    <a:pt x="306463" y="287020"/>
                  </a:lnTo>
                  <a:lnTo>
                    <a:pt x="306463" y="248920"/>
                  </a:lnTo>
                  <a:close/>
                </a:path>
                <a:path w="1112519" h="363220">
                  <a:moveTo>
                    <a:pt x="306463" y="76200"/>
                  </a:moveTo>
                  <a:lnTo>
                    <a:pt x="287299" y="76200"/>
                  </a:lnTo>
                  <a:lnTo>
                    <a:pt x="287299" y="38100"/>
                  </a:lnTo>
                  <a:lnTo>
                    <a:pt x="268147" y="38100"/>
                  </a:lnTo>
                  <a:lnTo>
                    <a:pt x="268147" y="19050"/>
                  </a:lnTo>
                  <a:lnTo>
                    <a:pt x="248996" y="19050"/>
                  </a:lnTo>
                  <a:lnTo>
                    <a:pt x="229844" y="19050"/>
                  </a:lnTo>
                  <a:lnTo>
                    <a:pt x="229844" y="0"/>
                  </a:lnTo>
                  <a:lnTo>
                    <a:pt x="210693" y="0"/>
                  </a:lnTo>
                  <a:lnTo>
                    <a:pt x="191528" y="0"/>
                  </a:lnTo>
                  <a:lnTo>
                    <a:pt x="95770" y="0"/>
                  </a:lnTo>
                  <a:lnTo>
                    <a:pt x="95770" y="95250"/>
                  </a:lnTo>
                  <a:lnTo>
                    <a:pt x="114922" y="95250"/>
                  </a:lnTo>
                  <a:lnTo>
                    <a:pt x="114922" y="76200"/>
                  </a:lnTo>
                  <a:lnTo>
                    <a:pt x="134073" y="76200"/>
                  </a:lnTo>
                  <a:lnTo>
                    <a:pt x="153225" y="76200"/>
                  </a:lnTo>
                  <a:lnTo>
                    <a:pt x="172377" y="76200"/>
                  </a:lnTo>
                  <a:lnTo>
                    <a:pt x="191528" y="76200"/>
                  </a:lnTo>
                  <a:lnTo>
                    <a:pt x="191528" y="95250"/>
                  </a:lnTo>
                  <a:lnTo>
                    <a:pt x="210693" y="95250"/>
                  </a:lnTo>
                  <a:lnTo>
                    <a:pt x="210693" y="153670"/>
                  </a:lnTo>
                  <a:lnTo>
                    <a:pt x="191528" y="153670"/>
                  </a:lnTo>
                  <a:lnTo>
                    <a:pt x="172377" y="153670"/>
                  </a:lnTo>
                  <a:lnTo>
                    <a:pt x="153225" y="153670"/>
                  </a:lnTo>
                  <a:lnTo>
                    <a:pt x="134073" y="153670"/>
                  </a:lnTo>
                  <a:lnTo>
                    <a:pt x="114922" y="153670"/>
                  </a:lnTo>
                  <a:lnTo>
                    <a:pt x="95770" y="153670"/>
                  </a:lnTo>
                  <a:lnTo>
                    <a:pt x="95770" y="210820"/>
                  </a:lnTo>
                  <a:lnTo>
                    <a:pt x="306463" y="210820"/>
                  </a:lnTo>
                  <a:lnTo>
                    <a:pt x="306463" y="76200"/>
                  </a:lnTo>
                  <a:close/>
                </a:path>
                <a:path w="1112519" h="363220">
                  <a:moveTo>
                    <a:pt x="670725" y="76200"/>
                  </a:moveTo>
                  <a:lnTo>
                    <a:pt x="651573" y="76200"/>
                  </a:lnTo>
                  <a:lnTo>
                    <a:pt x="651573" y="38100"/>
                  </a:lnTo>
                  <a:lnTo>
                    <a:pt x="632409" y="38100"/>
                  </a:lnTo>
                  <a:lnTo>
                    <a:pt x="632409" y="19050"/>
                  </a:lnTo>
                  <a:lnTo>
                    <a:pt x="613257" y="19050"/>
                  </a:lnTo>
                  <a:lnTo>
                    <a:pt x="594106" y="19050"/>
                  </a:lnTo>
                  <a:lnTo>
                    <a:pt x="594106" y="0"/>
                  </a:lnTo>
                  <a:lnTo>
                    <a:pt x="574954" y="0"/>
                  </a:lnTo>
                  <a:lnTo>
                    <a:pt x="555802" y="0"/>
                  </a:lnTo>
                  <a:lnTo>
                    <a:pt x="536638" y="0"/>
                  </a:lnTo>
                  <a:lnTo>
                    <a:pt x="517486" y="0"/>
                  </a:lnTo>
                  <a:lnTo>
                    <a:pt x="498335" y="0"/>
                  </a:lnTo>
                  <a:lnTo>
                    <a:pt x="479183" y="0"/>
                  </a:lnTo>
                  <a:lnTo>
                    <a:pt x="479183" y="19050"/>
                  </a:lnTo>
                  <a:lnTo>
                    <a:pt x="460032" y="19050"/>
                  </a:lnTo>
                  <a:lnTo>
                    <a:pt x="460032" y="0"/>
                  </a:lnTo>
                  <a:lnTo>
                    <a:pt x="440880" y="0"/>
                  </a:lnTo>
                  <a:lnTo>
                    <a:pt x="421716" y="0"/>
                  </a:lnTo>
                  <a:lnTo>
                    <a:pt x="402564" y="0"/>
                  </a:lnTo>
                  <a:lnTo>
                    <a:pt x="383413" y="0"/>
                  </a:lnTo>
                  <a:lnTo>
                    <a:pt x="364261" y="0"/>
                  </a:lnTo>
                  <a:lnTo>
                    <a:pt x="364261" y="363220"/>
                  </a:lnTo>
                  <a:lnTo>
                    <a:pt x="460032" y="363220"/>
                  </a:lnTo>
                  <a:lnTo>
                    <a:pt x="460032" y="95250"/>
                  </a:lnTo>
                  <a:lnTo>
                    <a:pt x="479183" y="95250"/>
                  </a:lnTo>
                  <a:lnTo>
                    <a:pt x="479183" y="76200"/>
                  </a:lnTo>
                  <a:lnTo>
                    <a:pt x="498335" y="76200"/>
                  </a:lnTo>
                  <a:lnTo>
                    <a:pt x="517486" y="76200"/>
                  </a:lnTo>
                  <a:lnTo>
                    <a:pt x="536638" y="76200"/>
                  </a:lnTo>
                  <a:lnTo>
                    <a:pt x="555802" y="76200"/>
                  </a:lnTo>
                  <a:lnTo>
                    <a:pt x="555802" y="95250"/>
                  </a:lnTo>
                  <a:lnTo>
                    <a:pt x="574954" y="95250"/>
                  </a:lnTo>
                  <a:lnTo>
                    <a:pt x="574954" y="363220"/>
                  </a:lnTo>
                  <a:lnTo>
                    <a:pt x="594106" y="363220"/>
                  </a:lnTo>
                  <a:lnTo>
                    <a:pt x="613257" y="363220"/>
                  </a:lnTo>
                  <a:lnTo>
                    <a:pt x="632409" y="363220"/>
                  </a:lnTo>
                  <a:lnTo>
                    <a:pt x="651573" y="363220"/>
                  </a:lnTo>
                  <a:lnTo>
                    <a:pt x="670725" y="363220"/>
                  </a:lnTo>
                  <a:lnTo>
                    <a:pt x="670725" y="76200"/>
                  </a:lnTo>
                  <a:close/>
                </a:path>
                <a:path w="1112519" h="363220">
                  <a:moveTo>
                    <a:pt x="1015847" y="76200"/>
                  </a:moveTo>
                  <a:lnTo>
                    <a:pt x="996696" y="76200"/>
                  </a:lnTo>
                  <a:lnTo>
                    <a:pt x="996696" y="38100"/>
                  </a:lnTo>
                  <a:lnTo>
                    <a:pt x="977544" y="38100"/>
                  </a:lnTo>
                  <a:lnTo>
                    <a:pt x="977544" y="19050"/>
                  </a:lnTo>
                  <a:lnTo>
                    <a:pt x="958392" y="19050"/>
                  </a:lnTo>
                  <a:lnTo>
                    <a:pt x="939241" y="19050"/>
                  </a:lnTo>
                  <a:lnTo>
                    <a:pt x="939241" y="0"/>
                  </a:lnTo>
                  <a:lnTo>
                    <a:pt x="920076" y="0"/>
                  </a:lnTo>
                  <a:lnTo>
                    <a:pt x="920076" y="95250"/>
                  </a:lnTo>
                  <a:lnTo>
                    <a:pt x="920076" y="153670"/>
                  </a:lnTo>
                  <a:lnTo>
                    <a:pt x="805154" y="153670"/>
                  </a:lnTo>
                  <a:lnTo>
                    <a:pt x="805154" y="95250"/>
                  </a:lnTo>
                  <a:lnTo>
                    <a:pt x="824306" y="95250"/>
                  </a:lnTo>
                  <a:lnTo>
                    <a:pt x="824306" y="76200"/>
                  </a:lnTo>
                  <a:lnTo>
                    <a:pt x="843470" y="76200"/>
                  </a:lnTo>
                  <a:lnTo>
                    <a:pt x="862622" y="76200"/>
                  </a:lnTo>
                  <a:lnTo>
                    <a:pt x="881773" y="76200"/>
                  </a:lnTo>
                  <a:lnTo>
                    <a:pt x="900925" y="76200"/>
                  </a:lnTo>
                  <a:lnTo>
                    <a:pt x="900925" y="95250"/>
                  </a:lnTo>
                  <a:lnTo>
                    <a:pt x="920076" y="95250"/>
                  </a:lnTo>
                  <a:lnTo>
                    <a:pt x="920076" y="0"/>
                  </a:lnTo>
                  <a:lnTo>
                    <a:pt x="900925" y="0"/>
                  </a:lnTo>
                  <a:lnTo>
                    <a:pt x="881773" y="0"/>
                  </a:lnTo>
                  <a:lnTo>
                    <a:pt x="786003" y="0"/>
                  </a:lnTo>
                  <a:lnTo>
                    <a:pt x="786003" y="19050"/>
                  </a:lnTo>
                  <a:lnTo>
                    <a:pt x="766851" y="19050"/>
                  </a:lnTo>
                  <a:lnTo>
                    <a:pt x="747699" y="19050"/>
                  </a:lnTo>
                  <a:lnTo>
                    <a:pt x="747699" y="38100"/>
                  </a:lnTo>
                  <a:lnTo>
                    <a:pt x="728535" y="38100"/>
                  </a:lnTo>
                  <a:lnTo>
                    <a:pt x="728535" y="76200"/>
                  </a:lnTo>
                  <a:lnTo>
                    <a:pt x="709383" y="76200"/>
                  </a:lnTo>
                  <a:lnTo>
                    <a:pt x="709383" y="287020"/>
                  </a:lnTo>
                  <a:lnTo>
                    <a:pt x="728535" y="287020"/>
                  </a:lnTo>
                  <a:lnTo>
                    <a:pt x="728535" y="325120"/>
                  </a:lnTo>
                  <a:lnTo>
                    <a:pt x="747699" y="325120"/>
                  </a:lnTo>
                  <a:lnTo>
                    <a:pt x="747699" y="344170"/>
                  </a:lnTo>
                  <a:lnTo>
                    <a:pt x="766851" y="344170"/>
                  </a:lnTo>
                  <a:lnTo>
                    <a:pt x="786003" y="344170"/>
                  </a:lnTo>
                  <a:lnTo>
                    <a:pt x="786003" y="363220"/>
                  </a:lnTo>
                  <a:lnTo>
                    <a:pt x="805154" y="363220"/>
                  </a:lnTo>
                  <a:lnTo>
                    <a:pt x="939241" y="363220"/>
                  </a:lnTo>
                  <a:lnTo>
                    <a:pt x="939241" y="344170"/>
                  </a:lnTo>
                  <a:lnTo>
                    <a:pt x="958392" y="344170"/>
                  </a:lnTo>
                  <a:lnTo>
                    <a:pt x="977544" y="344170"/>
                  </a:lnTo>
                  <a:lnTo>
                    <a:pt x="977544" y="325120"/>
                  </a:lnTo>
                  <a:lnTo>
                    <a:pt x="996696" y="325120"/>
                  </a:lnTo>
                  <a:lnTo>
                    <a:pt x="996696" y="287020"/>
                  </a:lnTo>
                  <a:lnTo>
                    <a:pt x="1015847" y="287020"/>
                  </a:lnTo>
                  <a:lnTo>
                    <a:pt x="1015847" y="248920"/>
                  </a:lnTo>
                  <a:lnTo>
                    <a:pt x="996696" y="248920"/>
                  </a:lnTo>
                  <a:lnTo>
                    <a:pt x="977544" y="248920"/>
                  </a:lnTo>
                  <a:lnTo>
                    <a:pt x="958392" y="248920"/>
                  </a:lnTo>
                  <a:lnTo>
                    <a:pt x="939241" y="248920"/>
                  </a:lnTo>
                  <a:lnTo>
                    <a:pt x="920076" y="248920"/>
                  </a:lnTo>
                  <a:lnTo>
                    <a:pt x="920076" y="267970"/>
                  </a:lnTo>
                  <a:lnTo>
                    <a:pt x="900925" y="267970"/>
                  </a:lnTo>
                  <a:lnTo>
                    <a:pt x="900925" y="287020"/>
                  </a:lnTo>
                  <a:lnTo>
                    <a:pt x="881773" y="287020"/>
                  </a:lnTo>
                  <a:lnTo>
                    <a:pt x="862622" y="287020"/>
                  </a:lnTo>
                  <a:lnTo>
                    <a:pt x="843470" y="287020"/>
                  </a:lnTo>
                  <a:lnTo>
                    <a:pt x="824306" y="287020"/>
                  </a:lnTo>
                  <a:lnTo>
                    <a:pt x="824306" y="267970"/>
                  </a:lnTo>
                  <a:lnTo>
                    <a:pt x="805154" y="267970"/>
                  </a:lnTo>
                  <a:lnTo>
                    <a:pt x="805154" y="210820"/>
                  </a:lnTo>
                  <a:lnTo>
                    <a:pt x="824306" y="210820"/>
                  </a:lnTo>
                  <a:lnTo>
                    <a:pt x="843470" y="210820"/>
                  </a:lnTo>
                  <a:lnTo>
                    <a:pt x="1015847" y="210820"/>
                  </a:lnTo>
                  <a:lnTo>
                    <a:pt x="1015847" y="76200"/>
                  </a:lnTo>
                  <a:close/>
                </a:path>
                <a:path w="1112519" h="363220">
                  <a:moveTo>
                    <a:pt x="1111961" y="0"/>
                  </a:moveTo>
                  <a:lnTo>
                    <a:pt x="1092809" y="0"/>
                  </a:lnTo>
                  <a:lnTo>
                    <a:pt x="1073645" y="0"/>
                  </a:lnTo>
                  <a:lnTo>
                    <a:pt x="1073645" y="363220"/>
                  </a:lnTo>
                  <a:lnTo>
                    <a:pt x="1092809" y="363220"/>
                  </a:lnTo>
                  <a:lnTo>
                    <a:pt x="1111961" y="363220"/>
                  </a:lnTo>
                  <a:lnTo>
                    <a:pt x="11119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3542632" y="3520471"/>
              <a:ext cx="1092835" cy="458470"/>
            </a:xfrm>
            <a:custGeom>
              <a:avLst/>
              <a:gdLst/>
              <a:ahLst/>
              <a:cxnLst/>
              <a:rect l="l" t="t" r="r" b="b"/>
              <a:pathLst>
                <a:path w="1092834" h="458470">
                  <a:moveTo>
                    <a:pt x="248996" y="133350"/>
                  </a:moveTo>
                  <a:lnTo>
                    <a:pt x="229844" y="133350"/>
                  </a:lnTo>
                  <a:lnTo>
                    <a:pt x="229844" y="114300"/>
                  </a:lnTo>
                  <a:lnTo>
                    <a:pt x="210693" y="114300"/>
                  </a:lnTo>
                  <a:lnTo>
                    <a:pt x="210693" y="95250"/>
                  </a:lnTo>
                  <a:lnTo>
                    <a:pt x="191541" y="95250"/>
                  </a:lnTo>
                  <a:lnTo>
                    <a:pt x="172377" y="95250"/>
                  </a:lnTo>
                  <a:lnTo>
                    <a:pt x="153225" y="95250"/>
                  </a:lnTo>
                  <a:lnTo>
                    <a:pt x="134073" y="95250"/>
                  </a:lnTo>
                  <a:lnTo>
                    <a:pt x="114922" y="95250"/>
                  </a:lnTo>
                  <a:lnTo>
                    <a:pt x="95770" y="95250"/>
                  </a:lnTo>
                  <a:lnTo>
                    <a:pt x="95770" y="114300"/>
                  </a:lnTo>
                  <a:lnTo>
                    <a:pt x="76606" y="114300"/>
                  </a:lnTo>
                  <a:lnTo>
                    <a:pt x="76606" y="95250"/>
                  </a:lnTo>
                  <a:lnTo>
                    <a:pt x="57454" y="95250"/>
                  </a:lnTo>
                  <a:lnTo>
                    <a:pt x="38303" y="95250"/>
                  </a:lnTo>
                  <a:lnTo>
                    <a:pt x="19151" y="95250"/>
                  </a:lnTo>
                  <a:lnTo>
                    <a:pt x="0" y="95250"/>
                  </a:lnTo>
                  <a:lnTo>
                    <a:pt x="0" y="458470"/>
                  </a:lnTo>
                  <a:lnTo>
                    <a:pt x="19151" y="458470"/>
                  </a:lnTo>
                  <a:lnTo>
                    <a:pt x="38303" y="458470"/>
                  </a:lnTo>
                  <a:lnTo>
                    <a:pt x="57454" y="458470"/>
                  </a:lnTo>
                  <a:lnTo>
                    <a:pt x="76606" y="458470"/>
                  </a:lnTo>
                  <a:lnTo>
                    <a:pt x="76606" y="190500"/>
                  </a:lnTo>
                  <a:lnTo>
                    <a:pt x="95770" y="190500"/>
                  </a:lnTo>
                  <a:lnTo>
                    <a:pt x="95770" y="171450"/>
                  </a:lnTo>
                  <a:lnTo>
                    <a:pt x="114922" y="171450"/>
                  </a:lnTo>
                  <a:lnTo>
                    <a:pt x="134073" y="171450"/>
                  </a:lnTo>
                  <a:lnTo>
                    <a:pt x="153225" y="171450"/>
                  </a:lnTo>
                  <a:lnTo>
                    <a:pt x="153225" y="190500"/>
                  </a:lnTo>
                  <a:lnTo>
                    <a:pt x="172377" y="190500"/>
                  </a:lnTo>
                  <a:lnTo>
                    <a:pt x="172377" y="209550"/>
                  </a:lnTo>
                  <a:lnTo>
                    <a:pt x="191541" y="209550"/>
                  </a:lnTo>
                  <a:lnTo>
                    <a:pt x="191541" y="190500"/>
                  </a:lnTo>
                  <a:lnTo>
                    <a:pt x="210693" y="190500"/>
                  </a:lnTo>
                  <a:lnTo>
                    <a:pt x="210693" y="171450"/>
                  </a:lnTo>
                  <a:lnTo>
                    <a:pt x="229844" y="171450"/>
                  </a:lnTo>
                  <a:lnTo>
                    <a:pt x="229844" y="152400"/>
                  </a:lnTo>
                  <a:lnTo>
                    <a:pt x="248996" y="152400"/>
                  </a:lnTo>
                  <a:lnTo>
                    <a:pt x="248996" y="133350"/>
                  </a:lnTo>
                  <a:close/>
                </a:path>
                <a:path w="1092834" h="458470">
                  <a:moveTo>
                    <a:pt x="574916" y="171450"/>
                  </a:moveTo>
                  <a:lnTo>
                    <a:pt x="555764" y="171450"/>
                  </a:lnTo>
                  <a:lnTo>
                    <a:pt x="555764" y="133350"/>
                  </a:lnTo>
                  <a:lnTo>
                    <a:pt x="536613" y="133350"/>
                  </a:lnTo>
                  <a:lnTo>
                    <a:pt x="536613" y="114300"/>
                  </a:lnTo>
                  <a:lnTo>
                    <a:pt x="517448" y="114300"/>
                  </a:lnTo>
                  <a:lnTo>
                    <a:pt x="498297" y="114300"/>
                  </a:lnTo>
                  <a:lnTo>
                    <a:pt x="498297" y="95250"/>
                  </a:lnTo>
                  <a:lnTo>
                    <a:pt x="479145" y="95250"/>
                  </a:lnTo>
                  <a:lnTo>
                    <a:pt x="459994" y="95250"/>
                  </a:lnTo>
                  <a:lnTo>
                    <a:pt x="345071" y="95250"/>
                  </a:lnTo>
                  <a:lnTo>
                    <a:pt x="345071" y="114300"/>
                  </a:lnTo>
                  <a:lnTo>
                    <a:pt x="325907" y="114300"/>
                  </a:lnTo>
                  <a:lnTo>
                    <a:pt x="306755" y="114300"/>
                  </a:lnTo>
                  <a:lnTo>
                    <a:pt x="306755" y="133350"/>
                  </a:lnTo>
                  <a:lnTo>
                    <a:pt x="287604" y="133350"/>
                  </a:lnTo>
                  <a:lnTo>
                    <a:pt x="287604" y="171450"/>
                  </a:lnTo>
                  <a:lnTo>
                    <a:pt x="268452" y="171450"/>
                  </a:lnTo>
                  <a:lnTo>
                    <a:pt x="268452" y="209550"/>
                  </a:lnTo>
                  <a:lnTo>
                    <a:pt x="287604" y="209550"/>
                  </a:lnTo>
                  <a:lnTo>
                    <a:pt x="306755" y="209550"/>
                  </a:lnTo>
                  <a:lnTo>
                    <a:pt x="325907" y="209550"/>
                  </a:lnTo>
                  <a:lnTo>
                    <a:pt x="345071" y="209550"/>
                  </a:lnTo>
                  <a:lnTo>
                    <a:pt x="364223" y="209550"/>
                  </a:lnTo>
                  <a:lnTo>
                    <a:pt x="364223" y="190500"/>
                  </a:lnTo>
                  <a:lnTo>
                    <a:pt x="383374" y="190500"/>
                  </a:lnTo>
                  <a:lnTo>
                    <a:pt x="383374" y="171450"/>
                  </a:lnTo>
                  <a:lnTo>
                    <a:pt x="402526" y="171450"/>
                  </a:lnTo>
                  <a:lnTo>
                    <a:pt x="421678" y="171450"/>
                  </a:lnTo>
                  <a:lnTo>
                    <a:pt x="440842" y="171450"/>
                  </a:lnTo>
                  <a:lnTo>
                    <a:pt x="459994" y="171450"/>
                  </a:lnTo>
                  <a:lnTo>
                    <a:pt x="459994" y="190500"/>
                  </a:lnTo>
                  <a:lnTo>
                    <a:pt x="479145" y="190500"/>
                  </a:lnTo>
                  <a:lnTo>
                    <a:pt x="479145" y="248920"/>
                  </a:lnTo>
                  <a:lnTo>
                    <a:pt x="479145" y="306070"/>
                  </a:lnTo>
                  <a:lnTo>
                    <a:pt x="479145" y="363220"/>
                  </a:lnTo>
                  <a:lnTo>
                    <a:pt x="459994" y="363220"/>
                  </a:lnTo>
                  <a:lnTo>
                    <a:pt x="459994" y="382270"/>
                  </a:lnTo>
                  <a:lnTo>
                    <a:pt x="440842" y="382270"/>
                  </a:lnTo>
                  <a:lnTo>
                    <a:pt x="421678" y="382270"/>
                  </a:lnTo>
                  <a:lnTo>
                    <a:pt x="402526" y="382270"/>
                  </a:lnTo>
                  <a:lnTo>
                    <a:pt x="383374" y="382270"/>
                  </a:lnTo>
                  <a:lnTo>
                    <a:pt x="383374" y="363220"/>
                  </a:lnTo>
                  <a:lnTo>
                    <a:pt x="364223" y="363220"/>
                  </a:lnTo>
                  <a:lnTo>
                    <a:pt x="364223" y="325120"/>
                  </a:lnTo>
                  <a:lnTo>
                    <a:pt x="383374" y="325120"/>
                  </a:lnTo>
                  <a:lnTo>
                    <a:pt x="383374" y="306070"/>
                  </a:lnTo>
                  <a:lnTo>
                    <a:pt x="479145" y="306070"/>
                  </a:lnTo>
                  <a:lnTo>
                    <a:pt x="479145" y="248920"/>
                  </a:lnTo>
                  <a:lnTo>
                    <a:pt x="345071" y="248920"/>
                  </a:lnTo>
                  <a:lnTo>
                    <a:pt x="345071" y="267970"/>
                  </a:lnTo>
                  <a:lnTo>
                    <a:pt x="325907" y="267970"/>
                  </a:lnTo>
                  <a:lnTo>
                    <a:pt x="306755" y="267970"/>
                  </a:lnTo>
                  <a:lnTo>
                    <a:pt x="306755" y="287020"/>
                  </a:lnTo>
                  <a:lnTo>
                    <a:pt x="287604" y="287020"/>
                  </a:lnTo>
                  <a:lnTo>
                    <a:pt x="287604" y="325120"/>
                  </a:lnTo>
                  <a:lnTo>
                    <a:pt x="268452" y="325120"/>
                  </a:lnTo>
                  <a:lnTo>
                    <a:pt x="268452" y="382270"/>
                  </a:lnTo>
                  <a:lnTo>
                    <a:pt x="287604" y="382270"/>
                  </a:lnTo>
                  <a:lnTo>
                    <a:pt x="287604" y="420370"/>
                  </a:lnTo>
                  <a:lnTo>
                    <a:pt x="306755" y="420370"/>
                  </a:lnTo>
                  <a:lnTo>
                    <a:pt x="306755" y="439420"/>
                  </a:lnTo>
                  <a:lnTo>
                    <a:pt x="325907" y="439420"/>
                  </a:lnTo>
                  <a:lnTo>
                    <a:pt x="325907" y="458470"/>
                  </a:lnTo>
                  <a:lnTo>
                    <a:pt x="345071" y="458470"/>
                  </a:lnTo>
                  <a:lnTo>
                    <a:pt x="364223" y="458470"/>
                  </a:lnTo>
                  <a:lnTo>
                    <a:pt x="459994" y="458470"/>
                  </a:lnTo>
                  <a:lnTo>
                    <a:pt x="459994" y="439420"/>
                  </a:lnTo>
                  <a:lnTo>
                    <a:pt x="479145" y="439420"/>
                  </a:lnTo>
                  <a:lnTo>
                    <a:pt x="479145" y="458470"/>
                  </a:lnTo>
                  <a:lnTo>
                    <a:pt x="498297" y="458470"/>
                  </a:lnTo>
                  <a:lnTo>
                    <a:pt x="517448" y="458470"/>
                  </a:lnTo>
                  <a:lnTo>
                    <a:pt x="536613" y="458470"/>
                  </a:lnTo>
                  <a:lnTo>
                    <a:pt x="555764" y="458470"/>
                  </a:lnTo>
                  <a:lnTo>
                    <a:pt x="574916" y="458470"/>
                  </a:lnTo>
                  <a:lnTo>
                    <a:pt x="574916" y="171450"/>
                  </a:lnTo>
                  <a:close/>
                </a:path>
                <a:path w="1092834" h="458470">
                  <a:moveTo>
                    <a:pt x="824268" y="114300"/>
                  </a:moveTo>
                  <a:lnTo>
                    <a:pt x="805116" y="114300"/>
                  </a:lnTo>
                  <a:lnTo>
                    <a:pt x="785964" y="114300"/>
                  </a:lnTo>
                  <a:lnTo>
                    <a:pt x="766813" y="114300"/>
                  </a:lnTo>
                  <a:lnTo>
                    <a:pt x="747661" y="114300"/>
                  </a:lnTo>
                  <a:lnTo>
                    <a:pt x="747661" y="0"/>
                  </a:lnTo>
                  <a:lnTo>
                    <a:pt x="728497" y="0"/>
                  </a:lnTo>
                  <a:lnTo>
                    <a:pt x="728497" y="19050"/>
                  </a:lnTo>
                  <a:lnTo>
                    <a:pt x="709345" y="19050"/>
                  </a:lnTo>
                  <a:lnTo>
                    <a:pt x="709345" y="38100"/>
                  </a:lnTo>
                  <a:lnTo>
                    <a:pt x="690194" y="38100"/>
                  </a:lnTo>
                  <a:lnTo>
                    <a:pt x="690194" y="57150"/>
                  </a:lnTo>
                  <a:lnTo>
                    <a:pt x="671042" y="57150"/>
                  </a:lnTo>
                  <a:lnTo>
                    <a:pt x="671042" y="76200"/>
                  </a:lnTo>
                  <a:lnTo>
                    <a:pt x="651891" y="76200"/>
                  </a:lnTo>
                  <a:lnTo>
                    <a:pt x="651891" y="114300"/>
                  </a:lnTo>
                  <a:lnTo>
                    <a:pt x="632739" y="114300"/>
                  </a:lnTo>
                  <a:lnTo>
                    <a:pt x="613575" y="114300"/>
                  </a:lnTo>
                  <a:lnTo>
                    <a:pt x="613575" y="190500"/>
                  </a:lnTo>
                  <a:lnTo>
                    <a:pt x="632739" y="190500"/>
                  </a:lnTo>
                  <a:lnTo>
                    <a:pt x="651891" y="190500"/>
                  </a:lnTo>
                  <a:lnTo>
                    <a:pt x="651891" y="382270"/>
                  </a:lnTo>
                  <a:lnTo>
                    <a:pt x="671042" y="382270"/>
                  </a:lnTo>
                  <a:lnTo>
                    <a:pt x="671042" y="420370"/>
                  </a:lnTo>
                  <a:lnTo>
                    <a:pt x="690194" y="420370"/>
                  </a:lnTo>
                  <a:lnTo>
                    <a:pt x="690194" y="439420"/>
                  </a:lnTo>
                  <a:lnTo>
                    <a:pt x="709345" y="439420"/>
                  </a:lnTo>
                  <a:lnTo>
                    <a:pt x="728497" y="439420"/>
                  </a:lnTo>
                  <a:lnTo>
                    <a:pt x="728497" y="458470"/>
                  </a:lnTo>
                  <a:lnTo>
                    <a:pt x="747661" y="458470"/>
                  </a:lnTo>
                  <a:lnTo>
                    <a:pt x="766813" y="458470"/>
                  </a:lnTo>
                  <a:lnTo>
                    <a:pt x="785964" y="458470"/>
                  </a:lnTo>
                  <a:lnTo>
                    <a:pt x="805116" y="458470"/>
                  </a:lnTo>
                  <a:lnTo>
                    <a:pt x="824268" y="458470"/>
                  </a:lnTo>
                  <a:lnTo>
                    <a:pt x="824268" y="382270"/>
                  </a:lnTo>
                  <a:lnTo>
                    <a:pt x="805116" y="382270"/>
                  </a:lnTo>
                  <a:lnTo>
                    <a:pt x="785964" y="382270"/>
                  </a:lnTo>
                  <a:lnTo>
                    <a:pt x="766813" y="382270"/>
                  </a:lnTo>
                  <a:lnTo>
                    <a:pt x="766813" y="363220"/>
                  </a:lnTo>
                  <a:lnTo>
                    <a:pt x="747661" y="363220"/>
                  </a:lnTo>
                  <a:lnTo>
                    <a:pt x="747661" y="190500"/>
                  </a:lnTo>
                  <a:lnTo>
                    <a:pt x="766813" y="190500"/>
                  </a:lnTo>
                  <a:lnTo>
                    <a:pt x="785964" y="190500"/>
                  </a:lnTo>
                  <a:lnTo>
                    <a:pt x="805116" y="190500"/>
                  </a:lnTo>
                  <a:lnTo>
                    <a:pt x="824268" y="190500"/>
                  </a:lnTo>
                  <a:lnTo>
                    <a:pt x="824268" y="114300"/>
                  </a:lnTo>
                  <a:close/>
                </a:path>
                <a:path w="1092834" h="458470">
                  <a:moveTo>
                    <a:pt x="1092657" y="344170"/>
                  </a:moveTo>
                  <a:lnTo>
                    <a:pt x="1073505" y="344170"/>
                  </a:lnTo>
                  <a:lnTo>
                    <a:pt x="1073505" y="363220"/>
                  </a:lnTo>
                  <a:lnTo>
                    <a:pt x="1054341" y="363220"/>
                  </a:lnTo>
                  <a:lnTo>
                    <a:pt x="1054341" y="382270"/>
                  </a:lnTo>
                  <a:lnTo>
                    <a:pt x="1035189" y="382270"/>
                  </a:lnTo>
                  <a:lnTo>
                    <a:pt x="1016038" y="382270"/>
                  </a:lnTo>
                  <a:lnTo>
                    <a:pt x="996886" y="382270"/>
                  </a:lnTo>
                  <a:lnTo>
                    <a:pt x="977734" y="382270"/>
                  </a:lnTo>
                  <a:lnTo>
                    <a:pt x="977734" y="363220"/>
                  </a:lnTo>
                  <a:lnTo>
                    <a:pt x="958570" y="363220"/>
                  </a:lnTo>
                  <a:lnTo>
                    <a:pt x="958570" y="95250"/>
                  </a:lnTo>
                  <a:lnTo>
                    <a:pt x="939419" y="95250"/>
                  </a:lnTo>
                  <a:lnTo>
                    <a:pt x="939419" y="114300"/>
                  </a:lnTo>
                  <a:lnTo>
                    <a:pt x="920267" y="114300"/>
                  </a:lnTo>
                  <a:lnTo>
                    <a:pt x="901115" y="114300"/>
                  </a:lnTo>
                  <a:lnTo>
                    <a:pt x="901115" y="439420"/>
                  </a:lnTo>
                  <a:lnTo>
                    <a:pt x="920267" y="439420"/>
                  </a:lnTo>
                  <a:lnTo>
                    <a:pt x="939419" y="439420"/>
                  </a:lnTo>
                  <a:lnTo>
                    <a:pt x="939419" y="458470"/>
                  </a:lnTo>
                  <a:lnTo>
                    <a:pt x="958570" y="458470"/>
                  </a:lnTo>
                  <a:lnTo>
                    <a:pt x="977734" y="458470"/>
                  </a:lnTo>
                  <a:lnTo>
                    <a:pt x="1092657" y="458470"/>
                  </a:lnTo>
                  <a:lnTo>
                    <a:pt x="1092657" y="344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4405445" y="3500151"/>
              <a:ext cx="1264920" cy="555625"/>
            </a:xfrm>
            <a:custGeom>
              <a:avLst/>
              <a:gdLst/>
              <a:ahLst/>
              <a:cxnLst/>
              <a:rect l="l" t="t" r="r" b="b"/>
              <a:pathLst>
                <a:path w="1264919" h="555625">
                  <a:moveTo>
                    <a:pt x="38303" y="153670"/>
                  </a:moveTo>
                  <a:lnTo>
                    <a:pt x="19151" y="153670"/>
                  </a:lnTo>
                  <a:lnTo>
                    <a:pt x="19151" y="191770"/>
                  </a:lnTo>
                  <a:lnTo>
                    <a:pt x="0" y="191770"/>
                  </a:lnTo>
                  <a:lnTo>
                    <a:pt x="0" y="402590"/>
                  </a:lnTo>
                  <a:lnTo>
                    <a:pt x="19151" y="402590"/>
                  </a:lnTo>
                  <a:lnTo>
                    <a:pt x="19151" y="440690"/>
                  </a:lnTo>
                  <a:lnTo>
                    <a:pt x="38303" y="440690"/>
                  </a:lnTo>
                  <a:lnTo>
                    <a:pt x="38303" y="153670"/>
                  </a:lnTo>
                  <a:close/>
                </a:path>
                <a:path w="1264919" h="555625">
                  <a:moveTo>
                    <a:pt x="76606" y="134620"/>
                  </a:moveTo>
                  <a:lnTo>
                    <a:pt x="57454" y="134620"/>
                  </a:lnTo>
                  <a:lnTo>
                    <a:pt x="57454" y="459740"/>
                  </a:lnTo>
                  <a:lnTo>
                    <a:pt x="76606" y="459740"/>
                  </a:lnTo>
                  <a:lnTo>
                    <a:pt x="76606" y="134620"/>
                  </a:lnTo>
                  <a:close/>
                </a:path>
                <a:path w="1264919" h="555625">
                  <a:moveTo>
                    <a:pt x="306463" y="364490"/>
                  </a:moveTo>
                  <a:lnTo>
                    <a:pt x="287299" y="364490"/>
                  </a:lnTo>
                  <a:lnTo>
                    <a:pt x="268147" y="364490"/>
                  </a:lnTo>
                  <a:lnTo>
                    <a:pt x="248996" y="364490"/>
                  </a:lnTo>
                  <a:lnTo>
                    <a:pt x="229844" y="364490"/>
                  </a:lnTo>
                  <a:lnTo>
                    <a:pt x="229844" y="459740"/>
                  </a:lnTo>
                  <a:lnTo>
                    <a:pt x="248996" y="459740"/>
                  </a:lnTo>
                  <a:lnTo>
                    <a:pt x="268147" y="459740"/>
                  </a:lnTo>
                  <a:lnTo>
                    <a:pt x="268147" y="440690"/>
                  </a:lnTo>
                  <a:lnTo>
                    <a:pt x="287299" y="440690"/>
                  </a:lnTo>
                  <a:lnTo>
                    <a:pt x="287299" y="402590"/>
                  </a:lnTo>
                  <a:lnTo>
                    <a:pt x="306463" y="402590"/>
                  </a:lnTo>
                  <a:lnTo>
                    <a:pt x="306463" y="364490"/>
                  </a:lnTo>
                  <a:close/>
                </a:path>
                <a:path w="1264919" h="555625">
                  <a:moveTo>
                    <a:pt x="306463" y="191770"/>
                  </a:moveTo>
                  <a:lnTo>
                    <a:pt x="287299" y="191770"/>
                  </a:lnTo>
                  <a:lnTo>
                    <a:pt x="287299" y="153670"/>
                  </a:lnTo>
                  <a:lnTo>
                    <a:pt x="268147" y="153670"/>
                  </a:lnTo>
                  <a:lnTo>
                    <a:pt x="268147" y="134620"/>
                  </a:lnTo>
                  <a:lnTo>
                    <a:pt x="248996" y="134620"/>
                  </a:lnTo>
                  <a:lnTo>
                    <a:pt x="229844" y="134620"/>
                  </a:lnTo>
                  <a:lnTo>
                    <a:pt x="229844" y="115570"/>
                  </a:lnTo>
                  <a:lnTo>
                    <a:pt x="210693" y="115570"/>
                  </a:lnTo>
                  <a:lnTo>
                    <a:pt x="191528" y="115570"/>
                  </a:lnTo>
                  <a:lnTo>
                    <a:pt x="95758" y="115570"/>
                  </a:lnTo>
                  <a:lnTo>
                    <a:pt x="95758" y="210820"/>
                  </a:lnTo>
                  <a:lnTo>
                    <a:pt x="114922" y="210820"/>
                  </a:lnTo>
                  <a:lnTo>
                    <a:pt x="114922" y="191770"/>
                  </a:lnTo>
                  <a:lnTo>
                    <a:pt x="134073" y="191770"/>
                  </a:lnTo>
                  <a:lnTo>
                    <a:pt x="153225" y="191770"/>
                  </a:lnTo>
                  <a:lnTo>
                    <a:pt x="172377" y="191770"/>
                  </a:lnTo>
                  <a:lnTo>
                    <a:pt x="191528" y="191770"/>
                  </a:lnTo>
                  <a:lnTo>
                    <a:pt x="191528" y="210820"/>
                  </a:lnTo>
                  <a:lnTo>
                    <a:pt x="210693" y="210820"/>
                  </a:lnTo>
                  <a:lnTo>
                    <a:pt x="210693" y="269240"/>
                  </a:lnTo>
                  <a:lnTo>
                    <a:pt x="191528" y="269240"/>
                  </a:lnTo>
                  <a:lnTo>
                    <a:pt x="172377" y="269240"/>
                  </a:lnTo>
                  <a:lnTo>
                    <a:pt x="153225" y="269240"/>
                  </a:lnTo>
                  <a:lnTo>
                    <a:pt x="134073" y="269240"/>
                  </a:lnTo>
                  <a:lnTo>
                    <a:pt x="114922" y="269240"/>
                  </a:lnTo>
                  <a:lnTo>
                    <a:pt x="95758" y="269240"/>
                  </a:lnTo>
                  <a:lnTo>
                    <a:pt x="95758" y="326390"/>
                  </a:lnTo>
                  <a:lnTo>
                    <a:pt x="306463" y="326390"/>
                  </a:lnTo>
                  <a:lnTo>
                    <a:pt x="306463" y="191770"/>
                  </a:lnTo>
                  <a:close/>
                </a:path>
                <a:path w="1264919" h="555625">
                  <a:moveTo>
                    <a:pt x="881608" y="77470"/>
                  </a:moveTo>
                  <a:lnTo>
                    <a:pt x="862444" y="77470"/>
                  </a:lnTo>
                  <a:lnTo>
                    <a:pt x="862444" y="39370"/>
                  </a:lnTo>
                  <a:lnTo>
                    <a:pt x="843292" y="39370"/>
                  </a:lnTo>
                  <a:lnTo>
                    <a:pt x="843292" y="20320"/>
                  </a:lnTo>
                  <a:lnTo>
                    <a:pt x="824141" y="20320"/>
                  </a:lnTo>
                  <a:lnTo>
                    <a:pt x="804989" y="20320"/>
                  </a:lnTo>
                  <a:lnTo>
                    <a:pt x="804989" y="0"/>
                  </a:lnTo>
                  <a:lnTo>
                    <a:pt x="785837" y="0"/>
                  </a:lnTo>
                  <a:lnTo>
                    <a:pt x="766686" y="0"/>
                  </a:lnTo>
                  <a:lnTo>
                    <a:pt x="632599" y="0"/>
                  </a:lnTo>
                  <a:lnTo>
                    <a:pt x="632599" y="20320"/>
                  </a:lnTo>
                  <a:lnTo>
                    <a:pt x="613448" y="20320"/>
                  </a:lnTo>
                  <a:lnTo>
                    <a:pt x="594296" y="20320"/>
                  </a:lnTo>
                  <a:lnTo>
                    <a:pt x="594296" y="39370"/>
                  </a:lnTo>
                  <a:lnTo>
                    <a:pt x="575144" y="39370"/>
                  </a:lnTo>
                  <a:lnTo>
                    <a:pt x="575144" y="77470"/>
                  </a:lnTo>
                  <a:lnTo>
                    <a:pt x="555980" y="77470"/>
                  </a:lnTo>
                  <a:lnTo>
                    <a:pt x="555980" y="210820"/>
                  </a:lnTo>
                  <a:lnTo>
                    <a:pt x="575144" y="210820"/>
                  </a:lnTo>
                  <a:lnTo>
                    <a:pt x="575144" y="250190"/>
                  </a:lnTo>
                  <a:lnTo>
                    <a:pt x="594296" y="250190"/>
                  </a:lnTo>
                  <a:lnTo>
                    <a:pt x="594296" y="269240"/>
                  </a:lnTo>
                  <a:lnTo>
                    <a:pt x="613448" y="269240"/>
                  </a:lnTo>
                  <a:lnTo>
                    <a:pt x="632599" y="269240"/>
                  </a:lnTo>
                  <a:lnTo>
                    <a:pt x="632599" y="288290"/>
                  </a:lnTo>
                  <a:lnTo>
                    <a:pt x="651751" y="288290"/>
                  </a:lnTo>
                  <a:lnTo>
                    <a:pt x="766686" y="288290"/>
                  </a:lnTo>
                  <a:lnTo>
                    <a:pt x="766686" y="307340"/>
                  </a:lnTo>
                  <a:lnTo>
                    <a:pt x="785837" y="307340"/>
                  </a:lnTo>
                  <a:lnTo>
                    <a:pt x="785837" y="364490"/>
                  </a:lnTo>
                  <a:lnTo>
                    <a:pt x="766686" y="364490"/>
                  </a:lnTo>
                  <a:lnTo>
                    <a:pt x="766686" y="383540"/>
                  </a:lnTo>
                  <a:lnTo>
                    <a:pt x="670915" y="383540"/>
                  </a:lnTo>
                  <a:lnTo>
                    <a:pt x="670915" y="364490"/>
                  </a:lnTo>
                  <a:lnTo>
                    <a:pt x="651751" y="364490"/>
                  </a:lnTo>
                  <a:lnTo>
                    <a:pt x="651751" y="326390"/>
                  </a:lnTo>
                  <a:lnTo>
                    <a:pt x="632599" y="326390"/>
                  </a:lnTo>
                  <a:lnTo>
                    <a:pt x="613448" y="326390"/>
                  </a:lnTo>
                  <a:lnTo>
                    <a:pt x="594296" y="326390"/>
                  </a:lnTo>
                  <a:lnTo>
                    <a:pt x="575144" y="326390"/>
                  </a:lnTo>
                  <a:lnTo>
                    <a:pt x="555980" y="326390"/>
                  </a:lnTo>
                  <a:lnTo>
                    <a:pt x="555980" y="402590"/>
                  </a:lnTo>
                  <a:lnTo>
                    <a:pt x="575144" y="402590"/>
                  </a:lnTo>
                  <a:lnTo>
                    <a:pt x="575144" y="440690"/>
                  </a:lnTo>
                  <a:lnTo>
                    <a:pt x="594296" y="440690"/>
                  </a:lnTo>
                  <a:lnTo>
                    <a:pt x="594296" y="459740"/>
                  </a:lnTo>
                  <a:lnTo>
                    <a:pt x="613448" y="459740"/>
                  </a:lnTo>
                  <a:lnTo>
                    <a:pt x="632599" y="459740"/>
                  </a:lnTo>
                  <a:lnTo>
                    <a:pt x="632599" y="478790"/>
                  </a:lnTo>
                  <a:lnTo>
                    <a:pt x="651751" y="478790"/>
                  </a:lnTo>
                  <a:lnTo>
                    <a:pt x="670915" y="478790"/>
                  </a:lnTo>
                  <a:lnTo>
                    <a:pt x="804989" y="478790"/>
                  </a:lnTo>
                  <a:lnTo>
                    <a:pt x="804989" y="459740"/>
                  </a:lnTo>
                  <a:lnTo>
                    <a:pt x="824141" y="459740"/>
                  </a:lnTo>
                  <a:lnTo>
                    <a:pt x="843292" y="459740"/>
                  </a:lnTo>
                  <a:lnTo>
                    <a:pt x="843292" y="440690"/>
                  </a:lnTo>
                  <a:lnTo>
                    <a:pt x="862444" y="440690"/>
                  </a:lnTo>
                  <a:lnTo>
                    <a:pt x="862444" y="402590"/>
                  </a:lnTo>
                  <a:lnTo>
                    <a:pt x="881608" y="402590"/>
                  </a:lnTo>
                  <a:lnTo>
                    <a:pt x="881608" y="269240"/>
                  </a:lnTo>
                  <a:lnTo>
                    <a:pt x="862444" y="269240"/>
                  </a:lnTo>
                  <a:lnTo>
                    <a:pt x="862444" y="229870"/>
                  </a:lnTo>
                  <a:lnTo>
                    <a:pt x="843292" y="229870"/>
                  </a:lnTo>
                  <a:lnTo>
                    <a:pt x="843292" y="210820"/>
                  </a:lnTo>
                  <a:lnTo>
                    <a:pt x="824141" y="210820"/>
                  </a:lnTo>
                  <a:lnTo>
                    <a:pt x="804989" y="210820"/>
                  </a:lnTo>
                  <a:lnTo>
                    <a:pt x="804989" y="191770"/>
                  </a:lnTo>
                  <a:lnTo>
                    <a:pt x="785837" y="191770"/>
                  </a:lnTo>
                  <a:lnTo>
                    <a:pt x="670915" y="191770"/>
                  </a:lnTo>
                  <a:lnTo>
                    <a:pt x="670915" y="172720"/>
                  </a:lnTo>
                  <a:lnTo>
                    <a:pt x="651751" y="172720"/>
                  </a:lnTo>
                  <a:lnTo>
                    <a:pt x="651751" y="115570"/>
                  </a:lnTo>
                  <a:lnTo>
                    <a:pt x="670915" y="115570"/>
                  </a:lnTo>
                  <a:lnTo>
                    <a:pt x="670915" y="96520"/>
                  </a:lnTo>
                  <a:lnTo>
                    <a:pt x="766686" y="96520"/>
                  </a:lnTo>
                  <a:lnTo>
                    <a:pt x="766686" y="115570"/>
                  </a:lnTo>
                  <a:lnTo>
                    <a:pt x="785837" y="115570"/>
                  </a:lnTo>
                  <a:lnTo>
                    <a:pt x="785837" y="134620"/>
                  </a:lnTo>
                  <a:lnTo>
                    <a:pt x="804989" y="134620"/>
                  </a:lnTo>
                  <a:lnTo>
                    <a:pt x="824141" y="134620"/>
                  </a:lnTo>
                  <a:lnTo>
                    <a:pt x="843292" y="134620"/>
                  </a:lnTo>
                  <a:lnTo>
                    <a:pt x="862444" y="134620"/>
                  </a:lnTo>
                  <a:lnTo>
                    <a:pt x="881608" y="134620"/>
                  </a:lnTo>
                  <a:lnTo>
                    <a:pt x="881608" y="77470"/>
                  </a:lnTo>
                  <a:close/>
                </a:path>
                <a:path w="1264919" h="555625">
                  <a:moveTo>
                    <a:pt x="1264310" y="460159"/>
                  </a:moveTo>
                  <a:lnTo>
                    <a:pt x="1245158" y="460159"/>
                  </a:lnTo>
                  <a:lnTo>
                    <a:pt x="1226007" y="460159"/>
                  </a:lnTo>
                  <a:lnTo>
                    <a:pt x="1206855" y="460159"/>
                  </a:lnTo>
                  <a:lnTo>
                    <a:pt x="1206855" y="419"/>
                  </a:lnTo>
                  <a:lnTo>
                    <a:pt x="1187691" y="419"/>
                  </a:lnTo>
                  <a:lnTo>
                    <a:pt x="1187691" y="364909"/>
                  </a:lnTo>
                  <a:lnTo>
                    <a:pt x="1168539" y="364909"/>
                  </a:lnTo>
                  <a:lnTo>
                    <a:pt x="1168539" y="383959"/>
                  </a:lnTo>
                  <a:lnTo>
                    <a:pt x="1149388" y="383959"/>
                  </a:lnTo>
                  <a:lnTo>
                    <a:pt x="1149388" y="555409"/>
                  </a:lnTo>
                  <a:lnTo>
                    <a:pt x="1264310" y="555409"/>
                  </a:lnTo>
                  <a:lnTo>
                    <a:pt x="1264310" y="460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5363292" y="3500151"/>
              <a:ext cx="1379855" cy="555625"/>
            </a:xfrm>
            <a:custGeom>
              <a:avLst/>
              <a:gdLst/>
              <a:ahLst/>
              <a:cxnLst/>
              <a:rect l="l" t="t" r="r" b="b"/>
              <a:pathLst>
                <a:path w="1379855" h="555625">
                  <a:moveTo>
                    <a:pt x="229844" y="419"/>
                  </a:moveTo>
                  <a:lnTo>
                    <a:pt x="229844" y="419"/>
                  </a:lnTo>
                  <a:lnTo>
                    <a:pt x="76619" y="419"/>
                  </a:lnTo>
                  <a:lnTo>
                    <a:pt x="76619" y="19469"/>
                  </a:lnTo>
                  <a:lnTo>
                    <a:pt x="57467" y="19469"/>
                  </a:lnTo>
                  <a:lnTo>
                    <a:pt x="38303" y="19469"/>
                  </a:lnTo>
                  <a:lnTo>
                    <a:pt x="38303" y="38519"/>
                  </a:lnTo>
                  <a:lnTo>
                    <a:pt x="19151" y="38519"/>
                  </a:lnTo>
                  <a:lnTo>
                    <a:pt x="19151" y="76619"/>
                  </a:lnTo>
                  <a:lnTo>
                    <a:pt x="0" y="76619"/>
                  </a:lnTo>
                  <a:lnTo>
                    <a:pt x="0" y="403009"/>
                  </a:lnTo>
                  <a:lnTo>
                    <a:pt x="19151" y="403009"/>
                  </a:lnTo>
                  <a:lnTo>
                    <a:pt x="19151" y="441109"/>
                  </a:lnTo>
                  <a:lnTo>
                    <a:pt x="38303" y="441109"/>
                  </a:lnTo>
                  <a:lnTo>
                    <a:pt x="38303" y="460159"/>
                  </a:lnTo>
                  <a:lnTo>
                    <a:pt x="57467" y="460159"/>
                  </a:lnTo>
                  <a:lnTo>
                    <a:pt x="76619" y="460159"/>
                  </a:lnTo>
                  <a:lnTo>
                    <a:pt x="76619" y="479209"/>
                  </a:lnTo>
                  <a:lnTo>
                    <a:pt x="95770" y="479209"/>
                  </a:lnTo>
                  <a:lnTo>
                    <a:pt x="114922" y="479209"/>
                  </a:lnTo>
                  <a:lnTo>
                    <a:pt x="134073" y="479209"/>
                  </a:lnTo>
                  <a:lnTo>
                    <a:pt x="153238" y="479209"/>
                  </a:lnTo>
                  <a:lnTo>
                    <a:pt x="153238" y="517309"/>
                  </a:lnTo>
                  <a:lnTo>
                    <a:pt x="172389" y="517309"/>
                  </a:lnTo>
                  <a:lnTo>
                    <a:pt x="172389" y="536359"/>
                  </a:lnTo>
                  <a:lnTo>
                    <a:pt x="191541" y="536359"/>
                  </a:lnTo>
                  <a:lnTo>
                    <a:pt x="191541" y="383959"/>
                  </a:lnTo>
                  <a:lnTo>
                    <a:pt x="172389" y="383959"/>
                  </a:lnTo>
                  <a:lnTo>
                    <a:pt x="153238" y="383959"/>
                  </a:lnTo>
                  <a:lnTo>
                    <a:pt x="134073" y="383959"/>
                  </a:lnTo>
                  <a:lnTo>
                    <a:pt x="114922" y="383959"/>
                  </a:lnTo>
                  <a:lnTo>
                    <a:pt x="114922" y="364909"/>
                  </a:lnTo>
                  <a:lnTo>
                    <a:pt x="95770" y="364909"/>
                  </a:lnTo>
                  <a:lnTo>
                    <a:pt x="95770" y="115989"/>
                  </a:lnTo>
                  <a:lnTo>
                    <a:pt x="114922" y="115989"/>
                  </a:lnTo>
                  <a:lnTo>
                    <a:pt x="114922" y="96939"/>
                  </a:lnTo>
                  <a:lnTo>
                    <a:pt x="210693" y="96939"/>
                  </a:lnTo>
                  <a:lnTo>
                    <a:pt x="210693" y="115989"/>
                  </a:lnTo>
                  <a:lnTo>
                    <a:pt x="229844" y="115989"/>
                  </a:lnTo>
                  <a:lnTo>
                    <a:pt x="229844" y="419"/>
                  </a:lnTo>
                  <a:close/>
                </a:path>
                <a:path w="1379855" h="555625">
                  <a:moveTo>
                    <a:pt x="325615" y="460159"/>
                  </a:moveTo>
                  <a:lnTo>
                    <a:pt x="306463" y="460159"/>
                  </a:lnTo>
                  <a:lnTo>
                    <a:pt x="287312" y="460159"/>
                  </a:lnTo>
                  <a:lnTo>
                    <a:pt x="287312" y="555409"/>
                  </a:lnTo>
                  <a:lnTo>
                    <a:pt x="306463" y="555409"/>
                  </a:lnTo>
                  <a:lnTo>
                    <a:pt x="325615" y="555409"/>
                  </a:lnTo>
                  <a:lnTo>
                    <a:pt x="325615" y="460159"/>
                  </a:lnTo>
                  <a:close/>
                </a:path>
                <a:path w="1379855" h="555625">
                  <a:moveTo>
                    <a:pt x="325615" y="76619"/>
                  </a:moveTo>
                  <a:lnTo>
                    <a:pt x="306463" y="76619"/>
                  </a:lnTo>
                  <a:lnTo>
                    <a:pt x="306463" y="38519"/>
                  </a:lnTo>
                  <a:lnTo>
                    <a:pt x="287312" y="38519"/>
                  </a:lnTo>
                  <a:lnTo>
                    <a:pt x="287312" y="19469"/>
                  </a:lnTo>
                  <a:lnTo>
                    <a:pt x="268160" y="19469"/>
                  </a:lnTo>
                  <a:lnTo>
                    <a:pt x="249008" y="19469"/>
                  </a:lnTo>
                  <a:lnTo>
                    <a:pt x="249008" y="441109"/>
                  </a:lnTo>
                  <a:lnTo>
                    <a:pt x="268160" y="441109"/>
                  </a:lnTo>
                  <a:lnTo>
                    <a:pt x="287312" y="441109"/>
                  </a:lnTo>
                  <a:lnTo>
                    <a:pt x="287312" y="422059"/>
                  </a:lnTo>
                  <a:lnTo>
                    <a:pt x="306463" y="422059"/>
                  </a:lnTo>
                  <a:lnTo>
                    <a:pt x="306463" y="383959"/>
                  </a:lnTo>
                  <a:lnTo>
                    <a:pt x="325615" y="383959"/>
                  </a:lnTo>
                  <a:lnTo>
                    <a:pt x="325615" y="76619"/>
                  </a:lnTo>
                  <a:close/>
                </a:path>
                <a:path w="1379855" h="555625">
                  <a:moveTo>
                    <a:pt x="650862" y="383540"/>
                  </a:moveTo>
                  <a:lnTo>
                    <a:pt x="650862" y="383540"/>
                  </a:lnTo>
                  <a:lnTo>
                    <a:pt x="497636" y="383540"/>
                  </a:lnTo>
                  <a:lnTo>
                    <a:pt x="497636" y="0"/>
                  </a:lnTo>
                  <a:lnTo>
                    <a:pt x="401866" y="0"/>
                  </a:lnTo>
                  <a:lnTo>
                    <a:pt x="401866" y="478790"/>
                  </a:lnTo>
                  <a:lnTo>
                    <a:pt x="650862" y="478790"/>
                  </a:lnTo>
                  <a:lnTo>
                    <a:pt x="650862" y="383540"/>
                  </a:lnTo>
                  <a:close/>
                </a:path>
                <a:path w="1379855" h="555625">
                  <a:moveTo>
                    <a:pt x="823569" y="383019"/>
                  </a:moveTo>
                  <a:lnTo>
                    <a:pt x="823569" y="383019"/>
                  </a:lnTo>
                  <a:lnTo>
                    <a:pt x="727798" y="383019"/>
                  </a:lnTo>
                  <a:lnTo>
                    <a:pt x="727798" y="478790"/>
                  </a:lnTo>
                  <a:lnTo>
                    <a:pt x="746950" y="478790"/>
                  </a:lnTo>
                  <a:lnTo>
                    <a:pt x="766102" y="478790"/>
                  </a:lnTo>
                  <a:lnTo>
                    <a:pt x="766102" y="517093"/>
                  </a:lnTo>
                  <a:lnTo>
                    <a:pt x="746950" y="517093"/>
                  </a:lnTo>
                  <a:lnTo>
                    <a:pt x="746950" y="536257"/>
                  </a:lnTo>
                  <a:lnTo>
                    <a:pt x="727798" y="536257"/>
                  </a:lnTo>
                  <a:lnTo>
                    <a:pt x="727798" y="555409"/>
                  </a:lnTo>
                  <a:lnTo>
                    <a:pt x="746950" y="555409"/>
                  </a:lnTo>
                  <a:lnTo>
                    <a:pt x="766102" y="555409"/>
                  </a:lnTo>
                  <a:lnTo>
                    <a:pt x="766102" y="536257"/>
                  </a:lnTo>
                  <a:lnTo>
                    <a:pt x="785266" y="536257"/>
                  </a:lnTo>
                  <a:lnTo>
                    <a:pt x="785266" y="517093"/>
                  </a:lnTo>
                  <a:lnTo>
                    <a:pt x="804418" y="517093"/>
                  </a:lnTo>
                  <a:lnTo>
                    <a:pt x="804418" y="497941"/>
                  </a:lnTo>
                  <a:lnTo>
                    <a:pt x="823569" y="497941"/>
                  </a:lnTo>
                  <a:lnTo>
                    <a:pt x="823569" y="383019"/>
                  </a:lnTo>
                  <a:close/>
                </a:path>
                <a:path w="1379855" h="555625">
                  <a:moveTo>
                    <a:pt x="1187856" y="115570"/>
                  </a:moveTo>
                  <a:lnTo>
                    <a:pt x="1168692" y="115570"/>
                  </a:lnTo>
                  <a:lnTo>
                    <a:pt x="1149540" y="115570"/>
                  </a:lnTo>
                  <a:lnTo>
                    <a:pt x="1149540" y="134620"/>
                  </a:lnTo>
                  <a:lnTo>
                    <a:pt x="1130388" y="134620"/>
                  </a:lnTo>
                  <a:lnTo>
                    <a:pt x="1111237" y="134620"/>
                  </a:lnTo>
                  <a:lnTo>
                    <a:pt x="1111237" y="153670"/>
                  </a:lnTo>
                  <a:lnTo>
                    <a:pt x="1092085" y="153670"/>
                  </a:lnTo>
                  <a:lnTo>
                    <a:pt x="1092085" y="191770"/>
                  </a:lnTo>
                  <a:lnTo>
                    <a:pt x="1072921" y="191770"/>
                  </a:lnTo>
                  <a:lnTo>
                    <a:pt x="1072921" y="229870"/>
                  </a:lnTo>
                  <a:lnTo>
                    <a:pt x="1092085" y="229870"/>
                  </a:lnTo>
                  <a:lnTo>
                    <a:pt x="1111237" y="229870"/>
                  </a:lnTo>
                  <a:lnTo>
                    <a:pt x="1130388" y="229870"/>
                  </a:lnTo>
                  <a:lnTo>
                    <a:pt x="1149540" y="229870"/>
                  </a:lnTo>
                  <a:lnTo>
                    <a:pt x="1168692" y="229870"/>
                  </a:lnTo>
                  <a:lnTo>
                    <a:pt x="1168692" y="210820"/>
                  </a:lnTo>
                  <a:lnTo>
                    <a:pt x="1187856" y="210820"/>
                  </a:lnTo>
                  <a:lnTo>
                    <a:pt x="1187856" y="115570"/>
                  </a:lnTo>
                  <a:close/>
                </a:path>
                <a:path w="1379855" h="555625">
                  <a:moveTo>
                    <a:pt x="1379385" y="191770"/>
                  </a:moveTo>
                  <a:lnTo>
                    <a:pt x="1360233" y="191770"/>
                  </a:lnTo>
                  <a:lnTo>
                    <a:pt x="1360233" y="153670"/>
                  </a:lnTo>
                  <a:lnTo>
                    <a:pt x="1341081" y="153670"/>
                  </a:lnTo>
                  <a:lnTo>
                    <a:pt x="1341081" y="134620"/>
                  </a:lnTo>
                  <a:lnTo>
                    <a:pt x="1321930" y="134620"/>
                  </a:lnTo>
                  <a:lnTo>
                    <a:pt x="1302778" y="134620"/>
                  </a:lnTo>
                  <a:lnTo>
                    <a:pt x="1302778" y="115570"/>
                  </a:lnTo>
                  <a:lnTo>
                    <a:pt x="1283627" y="115570"/>
                  </a:lnTo>
                  <a:lnTo>
                    <a:pt x="1283627" y="269240"/>
                  </a:lnTo>
                  <a:lnTo>
                    <a:pt x="1283627" y="326390"/>
                  </a:lnTo>
                  <a:lnTo>
                    <a:pt x="1283627" y="383540"/>
                  </a:lnTo>
                  <a:lnTo>
                    <a:pt x="1264462" y="383540"/>
                  </a:lnTo>
                  <a:lnTo>
                    <a:pt x="1264462" y="402590"/>
                  </a:lnTo>
                  <a:lnTo>
                    <a:pt x="1245311" y="402590"/>
                  </a:lnTo>
                  <a:lnTo>
                    <a:pt x="1226159" y="402590"/>
                  </a:lnTo>
                  <a:lnTo>
                    <a:pt x="1207008" y="402590"/>
                  </a:lnTo>
                  <a:lnTo>
                    <a:pt x="1187856" y="402590"/>
                  </a:lnTo>
                  <a:lnTo>
                    <a:pt x="1187856" y="383540"/>
                  </a:lnTo>
                  <a:lnTo>
                    <a:pt x="1168692" y="383540"/>
                  </a:lnTo>
                  <a:lnTo>
                    <a:pt x="1168692" y="345440"/>
                  </a:lnTo>
                  <a:lnTo>
                    <a:pt x="1187856" y="345440"/>
                  </a:lnTo>
                  <a:lnTo>
                    <a:pt x="1187856" y="326390"/>
                  </a:lnTo>
                  <a:lnTo>
                    <a:pt x="1283627" y="326390"/>
                  </a:lnTo>
                  <a:lnTo>
                    <a:pt x="1283627" y="269240"/>
                  </a:lnTo>
                  <a:lnTo>
                    <a:pt x="1149540" y="269240"/>
                  </a:lnTo>
                  <a:lnTo>
                    <a:pt x="1149540" y="288290"/>
                  </a:lnTo>
                  <a:lnTo>
                    <a:pt x="1130388" y="288290"/>
                  </a:lnTo>
                  <a:lnTo>
                    <a:pt x="1111237" y="288290"/>
                  </a:lnTo>
                  <a:lnTo>
                    <a:pt x="1111237" y="307340"/>
                  </a:lnTo>
                  <a:lnTo>
                    <a:pt x="1092085" y="307340"/>
                  </a:lnTo>
                  <a:lnTo>
                    <a:pt x="1092085" y="345440"/>
                  </a:lnTo>
                  <a:lnTo>
                    <a:pt x="1072921" y="345440"/>
                  </a:lnTo>
                  <a:lnTo>
                    <a:pt x="1072921" y="402590"/>
                  </a:lnTo>
                  <a:lnTo>
                    <a:pt x="1092085" y="402590"/>
                  </a:lnTo>
                  <a:lnTo>
                    <a:pt x="1092085" y="440690"/>
                  </a:lnTo>
                  <a:lnTo>
                    <a:pt x="1111237" y="440690"/>
                  </a:lnTo>
                  <a:lnTo>
                    <a:pt x="1111237" y="459740"/>
                  </a:lnTo>
                  <a:lnTo>
                    <a:pt x="1130388" y="459740"/>
                  </a:lnTo>
                  <a:lnTo>
                    <a:pt x="1130388" y="478790"/>
                  </a:lnTo>
                  <a:lnTo>
                    <a:pt x="1149540" y="478790"/>
                  </a:lnTo>
                  <a:lnTo>
                    <a:pt x="1168692" y="478790"/>
                  </a:lnTo>
                  <a:lnTo>
                    <a:pt x="1264462" y="478790"/>
                  </a:lnTo>
                  <a:lnTo>
                    <a:pt x="1264462" y="459740"/>
                  </a:lnTo>
                  <a:lnTo>
                    <a:pt x="1283627" y="459740"/>
                  </a:lnTo>
                  <a:lnTo>
                    <a:pt x="1283627" y="478790"/>
                  </a:lnTo>
                  <a:lnTo>
                    <a:pt x="1302778" y="478790"/>
                  </a:lnTo>
                  <a:lnTo>
                    <a:pt x="1321930" y="478790"/>
                  </a:lnTo>
                  <a:lnTo>
                    <a:pt x="1341081" y="478790"/>
                  </a:lnTo>
                  <a:lnTo>
                    <a:pt x="1360233" y="478790"/>
                  </a:lnTo>
                  <a:lnTo>
                    <a:pt x="1379385" y="478790"/>
                  </a:lnTo>
                  <a:lnTo>
                    <a:pt x="1379385" y="191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6531984" y="3500151"/>
              <a:ext cx="1399540" cy="593725"/>
            </a:xfrm>
            <a:custGeom>
              <a:avLst/>
              <a:gdLst/>
              <a:ahLst/>
              <a:cxnLst/>
              <a:rect l="l" t="t" r="r" b="b"/>
              <a:pathLst>
                <a:path w="1399540" h="593725">
                  <a:moveTo>
                    <a:pt x="114935" y="115570"/>
                  </a:moveTo>
                  <a:lnTo>
                    <a:pt x="114935" y="115570"/>
                  </a:lnTo>
                  <a:lnTo>
                    <a:pt x="0" y="115570"/>
                  </a:lnTo>
                  <a:lnTo>
                    <a:pt x="0" y="210820"/>
                  </a:lnTo>
                  <a:lnTo>
                    <a:pt x="19164" y="210820"/>
                  </a:lnTo>
                  <a:lnTo>
                    <a:pt x="19164" y="191770"/>
                  </a:lnTo>
                  <a:lnTo>
                    <a:pt x="38315" y="191770"/>
                  </a:lnTo>
                  <a:lnTo>
                    <a:pt x="57467" y="191770"/>
                  </a:lnTo>
                  <a:lnTo>
                    <a:pt x="76619" y="191770"/>
                  </a:lnTo>
                  <a:lnTo>
                    <a:pt x="95770" y="191770"/>
                  </a:lnTo>
                  <a:lnTo>
                    <a:pt x="95770" y="210820"/>
                  </a:lnTo>
                  <a:lnTo>
                    <a:pt x="114935" y="210820"/>
                  </a:lnTo>
                  <a:lnTo>
                    <a:pt x="114935" y="115570"/>
                  </a:lnTo>
                  <a:close/>
                </a:path>
                <a:path w="1399540" h="593725">
                  <a:moveTo>
                    <a:pt x="594131" y="191770"/>
                  </a:moveTo>
                  <a:lnTo>
                    <a:pt x="574979" y="191770"/>
                  </a:lnTo>
                  <a:lnTo>
                    <a:pt x="574979" y="153670"/>
                  </a:lnTo>
                  <a:lnTo>
                    <a:pt x="555828" y="153670"/>
                  </a:lnTo>
                  <a:lnTo>
                    <a:pt x="555828" y="134620"/>
                  </a:lnTo>
                  <a:lnTo>
                    <a:pt x="536676" y="134620"/>
                  </a:lnTo>
                  <a:lnTo>
                    <a:pt x="517525" y="134620"/>
                  </a:lnTo>
                  <a:lnTo>
                    <a:pt x="517525" y="115570"/>
                  </a:lnTo>
                  <a:lnTo>
                    <a:pt x="498360" y="115570"/>
                  </a:lnTo>
                  <a:lnTo>
                    <a:pt x="479209" y="115570"/>
                  </a:lnTo>
                  <a:lnTo>
                    <a:pt x="460057" y="115570"/>
                  </a:lnTo>
                  <a:lnTo>
                    <a:pt x="440905" y="115570"/>
                  </a:lnTo>
                  <a:lnTo>
                    <a:pt x="421754" y="115570"/>
                  </a:lnTo>
                  <a:lnTo>
                    <a:pt x="402590" y="115570"/>
                  </a:lnTo>
                  <a:lnTo>
                    <a:pt x="402590" y="134620"/>
                  </a:lnTo>
                  <a:lnTo>
                    <a:pt x="383438" y="134620"/>
                  </a:lnTo>
                  <a:lnTo>
                    <a:pt x="383438" y="115570"/>
                  </a:lnTo>
                  <a:lnTo>
                    <a:pt x="364286" y="115570"/>
                  </a:lnTo>
                  <a:lnTo>
                    <a:pt x="345135" y="115570"/>
                  </a:lnTo>
                  <a:lnTo>
                    <a:pt x="325983" y="115570"/>
                  </a:lnTo>
                  <a:lnTo>
                    <a:pt x="306819" y="115570"/>
                  </a:lnTo>
                  <a:lnTo>
                    <a:pt x="287667" y="115570"/>
                  </a:lnTo>
                  <a:lnTo>
                    <a:pt x="287667" y="478790"/>
                  </a:lnTo>
                  <a:lnTo>
                    <a:pt x="383438" y="478790"/>
                  </a:lnTo>
                  <a:lnTo>
                    <a:pt x="383438" y="210820"/>
                  </a:lnTo>
                  <a:lnTo>
                    <a:pt x="402590" y="210820"/>
                  </a:lnTo>
                  <a:lnTo>
                    <a:pt x="402590" y="191770"/>
                  </a:lnTo>
                  <a:lnTo>
                    <a:pt x="421754" y="191770"/>
                  </a:lnTo>
                  <a:lnTo>
                    <a:pt x="440905" y="191770"/>
                  </a:lnTo>
                  <a:lnTo>
                    <a:pt x="460057" y="191770"/>
                  </a:lnTo>
                  <a:lnTo>
                    <a:pt x="479209" y="191770"/>
                  </a:lnTo>
                  <a:lnTo>
                    <a:pt x="479209" y="210820"/>
                  </a:lnTo>
                  <a:lnTo>
                    <a:pt x="498360" y="210820"/>
                  </a:lnTo>
                  <a:lnTo>
                    <a:pt x="498360" y="478790"/>
                  </a:lnTo>
                  <a:lnTo>
                    <a:pt x="517525" y="478790"/>
                  </a:lnTo>
                  <a:lnTo>
                    <a:pt x="536676" y="478790"/>
                  </a:lnTo>
                  <a:lnTo>
                    <a:pt x="555828" y="478790"/>
                  </a:lnTo>
                  <a:lnTo>
                    <a:pt x="574979" y="478790"/>
                  </a:lnTo>
                  <a:lnTo>
                    <a:pt x="594131" y="478790"/>
                  </a:lnTo>
                  <a:lnTo>
                    <a:pt x="594131" y="191770"/>
                  </a:lnTo>
                  <a:close/>
                </a:path>
                <a:path w="1399540" h="593725">
                  <a:moveTo>
                    <a:pt x="939266" y="191770"/>
                  </a:moveTo>
                  <a:lnTo>
                    <a:pt x="920115" y="191770"/>
                  </a:lnTo>
                  <a:lnTo>
                    <a:pt x="920115" y="153670"/>
                  </a:lnTo>
                  <a:lnTo>
                    <a:pt x="900950" y="153670"/>
                  </a:lnTo>
                  <a:lnTo>
                    <a:pt x="900950" y="134620"/>
                  </a:lnTo>
                  <a:lnTo>
                    <a:pt x="881799" y="134620"/>
                  </a:lnTo>
                  <a:lnTo>
                    <a:pt x="862647" y="134620"/>
                  </a:lnTo>
                  <a:lnTo>
                    <a:pt x="862647" y="115570"/>
                  </a:lnTo>
                  <a:lnTo>
                    <a:pt x="843495" y="115570"/>
                  </a:lnTo>
                  <a:lnTo>
                    <a:pt x="824344" y="115570"/>
                  </a:lnTo>
                  <a:lnTo>
                    <a:pt x="709422" y="115570"/>
                  </a:lnTo>
                  <a:lnTo>
                    <a:pt x="709422" y="134620"/>
                  </a:lnTo>
                  <a:lnTo>
                    <a:pt x="690257" y="134620"/>
                  </a:lnTo>
                  <a:lnTo>
                    <a:pt x="671106" y="134620"/>
                  </a:lnTo>
                  <a:lnTo>
                    <a:pt x="671106" y="153670"/>
                  </a:lnTo>
                  <a:lnTo>
                    <a:pt x="651954" y="153670"/>
                  </a:lnTo>
                  <a:lnTo>
                    <a:pt x="651954" y="191770"/>
                  </a:lnTo>
                  <a:lnTo>
                    <a:pt x="632802" y="191770"/>
                  </a:lnTo>
                  <a:lnTo>
                    <a:pt x="632802" y="229870"/>
                  </a:lnTo>
                  <a:lnTo>
                    <a:pt x="651954" y="229870"/>
                  </a:lnTo>
                  <a:lnTo>
                    <a:pt x="671106" y="229870"/>
                  </a:lnTo>
                  <a:lnTo>
                    <a:pt x="690257" y="229870"/>
                  </a:lnTo>
                  <a:lnTo>
                    <a:pt x="709422" y="229870"/>
                  </a:lnTo>
                  <a:lnTo>
                    <a:pt x="728573" y="229870"/>
                  </a:lnTo>
                  <a:lnTo>
                    <a:pt x="728573" y="210820"/>
                  </a:lnTo>
                  <a:lnTo>
                    <a:pt x="747725" y="210820"/>
                  </a:lnTo>
                  <a:lnTo>
                    <a:pt x="747725" y="191770"/>
                  </a:lnTo>
                  <a:lnTo>
                    <a:pt x="766876" y="191770"/>
                  </a:lnTo>
                  <a:lnTo>
                    <a:pt x="786028" y="191770"/>
                  </a:lnTo>
                  <a:lnTo>
                    <a:pt x="805180" y="191770"/>
                  </a:lnTo>
                  <a:lnTo>
                    <a:pt x="824344" y="191770"/>
                  </a:lnTo>
                  <a:lnTo>
                    <a:pt x="824344" y="210820"/>
                  </a:lnTo>
                  <a:lnTo>
                    <a:pt x="843495" y="210820"/>
                  </a:lnTo>
                  <a:lnTo>
                    <a:pt x="843495" y="269240"/>
                  </a:lnTo>
                  <a:lnTo>
                    <a:pt x="843495" y="326390"/>
                  </a:lnTo>
                  <a:lnTo>
                    <a:pt x="843495" y="383540"/>
                  </a:lnTo>
                  <a:lnTo>
                    <a:pt x="824344" y="383540"/>
                  </a:lnTo>
                  <a:lnTo>
                    <a:pt x="824344" y="402590"/>
                  </a:lnTo>
                  <a:lnTo>
                    <a:pt x="805180" y="402590"/>
                  </a:lnTo>
                  <a:lnTo>
                    <a:pt x="786028" y="402590"/>
                  </a:lnTo>
                  <a:lnTo>
                    <a:pt x="766876" y="402590"/>
                  </a:lnTo>
                  <a:lnTo>
                    <a:pt x="747725" y="402590"/>
                  </a:lnTo>
                  <a:lnTo>
                    <a:pt x="747725" y="383540"/>
                  </a:lnTo>
                  <a:lnTo>
                    <a:pt x="728573" y="383540"/>
                  </a:lnTo>
                  <a:lnTo>
                    <a:pt x="728573" y="345440"/>
                  </a:lnTo>
                  <a:lnTo>
                    <a:pt x="747725" y="345440"/>
                  </a:lnTo>
                  <a:lnTo>
                    <a:pt x="747725" y="326390"/>
                  </a:lnTo>
                  <a:lnTo>
                    <a:pt x="843495" y="326390"/>
                  </a:lnTo>
                  <a:lnTo>
                    <a:pt x="843495" y="269240"/>
                  </a:lnTo>
                  <a:lnTo>
                    <a:pt x="709422" y="269240"/>
                  </a:lnTo>
                  <a:lnTo>
                    <a:pt x="709422" y="288290"/>
                  </a:lnTo>
                  <a:lnTo>
                    <a:pt x="690257" y="288290"/>
                  </a:lnTo>
                  <a:lnTo>
                    <a:pt x="671106" y="288290"/>
                  </a:lnTo>
                  <a:lnTo>
                    <a:pt x="671106" y="307340"/>
                  </a:lnTo>
                  <a:lnTo>
                    <a:pt x="651954" y="307340"/>
                  </a:lnTo>
                  <a:lnTo>
                    <a:pt x="651954" y="345440"/>
                  </a:lnTo>
                  <a:lnTo>
                    <a:pt x="632802" y="345440"/>
                  </a:lnTo>
                  <a:lnTo>
                    <a:pt x="632802" y="402590"/>
                  </a:lnTo>
                  <a:lnTo>
                    <a:pt x="651954" y="402590"/>
                  </a:lnTo>
                  <a:lnTo>
                    <a:pt x="651954" y="440690"/>
                  </a:lnTo>
                  <a:lnTo>
                    <a:pt x="671106" y="440690"/>
                  </a:lnTo>
                  <a:lnTo>
                    <a:pt x="671106" y="459740"/>
                  </a:lnTo>
                  <a:lnTo>
                    <a:pt x="690257" y="459740"/>
                  </a:lnTo>
                  <a:lnTo>
                    <a:pt x="690257" y="478790"/>
                  </a:lnTo>
                  <a:lnTo>
                    <a:pt x="709422" y="478790"/>
                  </a:lnTo>
                  <a:lnTo>
                    <a:pt x="728573" y="478790"/>
                  </a:lnTo>
                  <a:lnTo>
                    <a:pt x="824344" y="478790"/>
                  </a:lnTo>
                  <a:lnTo>
                    <a:pt x="824344" y="459740"/>
                  </a:lnTo>
                  <a:lnTo>
                    <a:pt x="843495" y="459740"/>
                  </a:lnTo>
                  <a:lnTo>
                    <a:pt x="843495" y="478790"/>
                  </a:lnTo>
                  <a:lnTo>
                    <a:pt x="862647" y="478790"/>
                  </a:lnTo>
                  <a:lnTo>
                    <a:pt x="881799" y="478790"/>
                  </a:lnTo>
                  <a:lnTo>
                    <a:pt x="900950" y="478790"/>
                  </a:lnTo>
                  <a:lnTo>
                    <a:pt x="920115" y="478790"/>
                  </a:lnTo>
                  <a:lnTo>
                    <a:pt x="939266" y="478790"/>
                  </a:lnTo>
                  <a:lnTo>
                    <a:pt x="939266" y="191770"/>
                  </a:lnTo>
                  <a:close/>
                </a:path>
                <a:path w="1399540" h="593725">
                  <a:moveTo>
                    <a:pt x="1112012" y="0"/>
                  </a:moveTo>
                  <a:lnTo>
                    <a:pt x="1112012" y="0"/>
                  </a:lnTo>
                  <a:lnTo>
                    <a:pt x="1016241" y="0"/>
                  </a:lnTo>
                  <a:lnTo>
                    <a:pt x="1016241" y="478790"/>
                  </a:lnTo>
                  <a:lnTo>
                    <a:pt x="1112012" y="478790"/>
                  </a:lnTo>
                  <a:lnTo>
                    <a:pt x="1112012" y="0"/>
                  </a:lnTo>
                  <a:close/>
                </a:path>
                <a:path w="1399540" h="593725">
                  <a:moveTo>
                    <a:pt x="1399489" y="344792"/>
                  </a:moveTo>
                  <a:lnTo>
                    <a:pt x="1380337" y="344792"/>
                  </a:lnTo>
                  <a:lnTo>
                    <a:pt x="1380337" y="365112"/>
                  </a:lnTo>
                  <a:lnTo>
                    <a:pt x="1361173" y="365112"/>
                  </a:lnTo>
                  <a:lnTo>
                    <a:pt x="1361173" y="384162"/>
                  </a:lnTo>
                  <a:lnTo>
                    <a:pt x="1342021" y="384162"/>
                  </a:lnTo>
                  <a:lnTo>
                    <a:pt x="1322870" y="384162"/>
                  </a:lnTo>
                  <a:lnTo>
                    <a:pt x="1322870" y="365112"/>
                  </a:lnTo>
                  <a:lnTo>
                    <a:pt x="1303718" y="365112"/>
                  </a:lnTo>
                  <a:lnTo>
                    <a:pt x="1303718" y="344792"/>
                  </a:lnTo>
                  <a:lnTo>
                    <a:pt x="1284566" y="344792"/>
                  </a:lnTo>
                  <a:lnTo>
                    <a:pt x="1284566" y="114922"/>
                  </a:lnTo>
                  <a:lnTo>
                    <a:pt x="1265402" y="114922"/>
                  </a:lnTo>
                  <a:lnTo>
                    <a:pt x="1265402" y="441312"/>
                  </a:lnTo>
                  <a:lnTo>
                    <a:pt x="1284566" y="441312"/>
                  </a:lnTo>
                  <a:lnTo>
                    <a:pt x="1284566" y="460362"/>
                  </a:lnTo>
                  <a:lnTo>
                    <a:pt x="1265402" y="460362"/>
                  </a:lnTo>
                  <a:lnTo>
                    <a:pt x="1265402" y="479412"/>
                  </a:lnTo>
                  <a:lnTo>
                    <a:pt x="1246251" y="479412"/>
                  </a:lnTo>
                  <a:lnTo>
                    <a:pt x="1246251" y="498462"/>
                  </a:lnTo>
                  <a:lnTo>
                    <a:pt x="1227099" y="498462"/>
                  </a:lnTo>
                  <a:lnTo>
                    <a:pt x="1227099" y="517512"/>
                  </a:lnTo>
                  <a:lnTo>
                    <a:pt x="1207947" y="517512"/>
                  </a:lnTo>
                  <a:lnTo>
                    <a:pt x="1207947" y="593712"/>
                  </a:lnTo>
                  <a:lnTo>
                    <a:pt x="1227099" y="593712"/>
                  </a:lnTo>
                  <a:lnTo>
                    <a:pt x="1246251" y="593712"/>
                  </a:lnTo>
                  <a:lnTo>
                    <a:pt x="1265402" y="593712"/>
                  </a:lnTo>
                  <a:lnTo>
                    <a:pt x="1265402" y="574662"/>
                  </a:lnTo>
                  <a:lnTo>
                    <a:pt x="1284566" y="574662"/>
                  </a:lnTo>
                  <a:lnTo>
                    <a:pt x="1284566" y="555612"/>
                  </a:lnTo>
                  <a:lnTo>
                    <a:pt x="1303718" y="555612"/>
                  </a:lnTo>
                  <a:lnTo>
                    <a:pt x="1303718" y="536562"/>
                  </a:lnTo>
                  <a:lnTo>
                    <a:pt x="1322870" y="536562"/>
                  </a:lnTo>
                  <a:lnTo>
                    <a:pt x="1322870" y="517512"/>
                  </a:lnTo>
                  <a:lnTo>
                    <a:pt x="1342021" y="517512"/>
                  </a:lnTo>
                  <a:lnTo>
                    <a:pt x="1342021" y="498462"/>
                  </a:lnTo>
                  <a:lnTo>
                    <a:pt x="1361173" y="498462"/>
                  </a:lnTo>
                  <a:lnTo>
                    <a:pt x="1361173" y="479412"/>
                  </a:lnTo>
                  <a:lnTo>
                    <a:pt x="1380337" y="479412"/>
                  </a:lnTo>
                  <a:lnTo>
                    <a:pt x="1380337" y="460362"/>
                  </a:lnTo>
                  <a:lnTo>
                    <a:pt x="1399489" y="460362"/>
                  </a:lnTo>
                  <a:lnTo>
                    <a:pt x="1399489" y="3447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7720781" y="3615073"/>
              <a:ext cx="1054735" cy="364490"/>
            </a:xfrm>
            <a:custGeom>
              <a:avLst/>
              <a:gdLst/>
              <a:ahLst/>
              <a:cxnLst/>
              <a:rect l="l" t="t" r="r" b="b"/>
              <a:pathLst>
                <a:path w="1054734" h="364489">
                  <a:moveTo>
                    <a:pt x="95770" y="0"/>
                  </a:moveTo>
                  <a:lnTo>
                    <a:pt x="95770" y="0"/>
                  </a:lnTo>
                  <a:lnTo>
                    <a:pt x="0" y="0"/>
                  </a:lnTo>
                  <a:lnTo>
                    <a:pt x="0" y="250190"/>
                  </a:lnTo>
                  <a:lnTo>
                    <a:pt x="19151" y="250190"/>
                  </a:lnTo>
                  <a:lnTo>
                    <a:pt x="19151" y="269240"/>
                  </a:lnTo>
                  <a:lnTo>
                    <a:pt x="38303" y="269240"/>
                  </a:lnTo>
                  <a:lnTo>
                    <a:pt x="38303" y="288290"/>
                  </a:lnTo>
                  <a:lnTo>
                    <a:pt x="57454" y="288290"/>
                  </a:lnTo>
                  <a:lnTo>
                    <a:pt x="57454" y="307340"/>
                  </a:lnTo>
                  <a:lnTo>
                    <a:pt x="76606" y="307340"/>
                  </a:lnTo>
                  <a:lnTo>
                    <a:pt x="76606" y="326390"/>
                  </a:lnTo>
                  <a:lnTo>
                    <a:pt x="95770" y="326390"/>
                  </a:lnTo>
                  <a:lnTo>
                    <a:pt x="95770" y="0"/>
                  </a:lnTo>
                  <a:close/>
                </a:path>
                <a:path w="1054734" h="364489">
                  <a:moveTo>
                    <a:pt x="306463" y="0"/>
                  </a:moveTo>
                  <a:lnTo>
                    <a:pt x="306463" y="0"/>
                  </a:lnTo>
                  <a:lnTo>
                    <a:pt x="210693" y="0"/>
                  </a:lnTo>
                  <a:lnTo>
                    <a:pt x="210693" y="326390"/>
                  </a:lnTo>
                  <a:lnTo>
                    <a:pt x="229844" y="326390"/>
                  </a:lnTo>
                  <a:lnTo>
                    <a:pt x="229844" y="307340"/>
                  </a:lnTo>
                  <a:lnTo>
                    <a:pt x="248996" y="307340"/>
                  </a:lnTo>
                  <a:lnTo>
                    <a:pt x="248996" y="288290"/>
                  </a:lnTo>
                  <a:lnTo>
                    <a:pt x="268147" y="288290"/>
                  </a:lnTo>
                  <a:lnTo>
                    <a:pt x="268147" y="269240"/>
                  </a:lnTo>
                  <a:lnTo>
                    <a:pt x="287299" y="269240"/>
                  </a:lnTo>
                  <a:lnTo>
                    <a:pt x="287299" y="250190"/>
                  </a:lnTo>
                  <a:lnTo>
                    <a:pt x="306463" y="250190"/>
                  </a:lnTo>
                  <a:lnTo>
                    <a:pt x="306463" y="0"/>
                  </a:lnTo>
                  <a:close/>
                </a:path>
                <a:path w="1054734" h="364489">
                  <a:moveTo>
                    <a:pt x="689914" y="647"/>
                  </a:moveTo>
                  <a:lnTo>
                    <a:pt x="689914" y="647"/>
                  </a:lnTo>
                  <a:lnTo>
                    <a:pt x="383451" y="647"/>
                  </a:lnTo>
                  <a:lnTo>
                    <a:pt x="383451" y="76847"/>
                  </a:lnTo>
                  <a:lnTo>
                    <a:pt x="574992" y="76847"/>
                  </a:lnTo>
                  <a:lnTo>
                    <a:pt x="574992" y="95897"/>
                  </a:lnTo>
                  <a:lnTo>
                    <a:pt x="555840" y="95897"/>
                  </a:lnTo>
                  <a:lnTo>
                    <a:pt x="555840" y="114947"/>
                  </a:lnTo>
                  <a:lnTo>
                    <a:pt x="536676" y="114947"/>
                  </a:lnTo>
                  <a:lnTo>
                    <a:pt x="536676" y="135267"/>
                  </a:lnTo>
                  <a:lnTo>
                    <a:pt x="517525" y="135267"/>
                  </a:lnTo>
                  <a:lnTo>
                    <a:pt x="517525" y="154317"/>
                  </a:lnTo>
                  <a:lnTo>
                    <a:pt x="498373" y="154317"/>
                  </a:lnTo>
                  <a:lnTo>
                    <a:pt x="498373" y="173367"/>
                  </a:lnTo>
                  <a:lnTo>
                    <a:pt x="479221" y="173367"/>
                  </a:lnTo>
                  <a:lnTo>
                    <a:pt x="479221" y="192417"/>
                  </a:lnTo>
                  <a:lnTo>
                    <a:pt x="460070" y="192417"/>
                  </a:lnTo>
                  <a:lnTo>
                    <a:pt x="460070" y="211467"/>
                  </a:lnTo>
                  <a:lnTo>
                    <a:pt x="440918" y="211467"/>
                  </a:lnTo>
                  <a:lnTo>
                    <a:pt x="440918" y="230517"/>
                  </a:lnTo>
                  <a:lnTo>
                    <a:pt x="421754" y="230517"/>
                  </a:lnTo>
                  <a:lnTo>
                    <a:pt x="421754" y="249567"/>
                  </a:lnTo>
                  <a:lnTo>
                    <a:pt x="402602" y="249567"/>
                  </a:lnTo>
                  <a:lnTo>
                    <a:pt x="402602" y="268617"/>
                  </a:lnTo>
                  <a:lnTo>
                    <a:pt x="383451" y="268617"/>
                  </a:lnTo>
                  <a:lnTo>
                    <a:pt x="383451" y="363867"/>
                  </a:lnTo>
                  <a:lnTo>
                    <a:pt x="402602" y="363867"/>
                  </a:lnTo>
                  <a:lnTo>
                    <a:pt x="421754" y="363867"/>
                  </a:lnTo>
                  <a:lnTo>
                    <a:pt x="689914" y="363867"/>
                  </a:lnTo>
                  <a:lnTo>
                    <a:pt x="689914" y="287667"/>
                  </a:lnTo>
                  <a:lnTo>
                    <a:pt x="498373" y="287667"/>
                  </a:lnTo>
                  <a:lnTo>
                    <a:pt x="498373" y="268617"/>
                  </a:lnTo>
                  <a:lnTo>
                    <a:pt x="517525" y="268617"/>
                  </a:lnTo>
                  <a:lnTo>
                    <a:pt x="517525" y="249567"/>
                  </a:lnTo>
                  <a:lnTo>
                    <a:pt x="536676" y="249567"/>
                  </a:lnTo>
                  <a:lnTo>
                    <a:pt x="536676" y="230517"/>
                  </a:lnTo>
                  <a:lnTo>
                    <a:pt x="555840" y="230517"/>
                  </a:lnTo>
                  <a:lnTo>
                    <a:pt x="555840" y="211467"/>
                  </a:lnTo>
                  <a:lnTo>
                    <a:pt x="574992" y="211467"/>
                  </a:lnTo>
                  <a:lnTo>
                    <a:pt x="574992" y="192417"/>
                  </a:lnTo>
                  <a:lnTo>
                    <a:pt x="594144" y="192417"/>
                  </a:lnTo>
                  <a:lnTo>
                    <a:pt x="594144" y="173367"/>
                  </a:lnTo>
                  <a:lnTo>
                    <a:pt x="613295" y="173367"/>
                  </a:lnTo>
                  <a:lnTo>
                    <a:pt x="613295" y="154317"/>
                  </a:lnTo>
                  <a:lnTo>
                    <a:pt x="632447" y="154317"/>
                  </a:lnTo>
                  <a:lnTo>
                    <a:pt x="632447" y="135267"/>
                  </a:lnTo>
                  <a:lnTo>
                    <a:pt x="651611" y="135267"/>
                  </a:lnTo>
                  <a:lnTo>
                    <a:pt x="651611" y="114947"/>
                  </a:lnTo>
                  <a:lnTo>
                    <a:pt x="670763" y="114947"/>
                  </a:lnTo>
                  <a:lnTo>
                    <a:pt x="670763" y="95897"/>
                  </a:lnTo>
                  <a:lnTo>
                    <a:pt x="689914" y="95897"/>
                  </a:lnTo>
                  <a:lnTo>
                    <a:pt x="689914" y="647"/>
                  </a:lnTo>
                  <a:close/>
                </a:path>
                <a:path w="1054734" h="364489">
                  <a:moveTo>
                    <a:pt x="1054214" y="249567"/>
                  </a:moveTo>
                  <a:lnTo>
                    <a:pt x="1054214" y="249567"/>
                  </a:lnTo>
                  <a:lnTo>
                    <a:pt x="958443" y="249567"/>
                  </a:lnTo>
                  <a:lnTo>
                    <a:pt x="958443" y="268617"/>
                  </a:lnTo>
                  <a:lnTo>
                    <a:pt x="939292" y="268617"/>
                  </a:lnTo>
                  <a:lnTo>
                    <a:pt x="939292" y="287667"/>
                  </a:lnTo>
                  <a:lnTo>
                    <a:pt x="920140" y="287667"/>
                  </a:lnTo>
                  <a:lnTo>
                    <a:pt x="900988" y="287667"/>
                  </a:lnTo>
                  <a:lnTo>
                    <a:pt x="881824" y="287667"/>
                  </a:lnTo>
                  <a:lnTo>
                    <a:pt x="862672" y="287667"/>
                  </a:lnTo>
                  <a:lnTo>
                    <a:pt x="862672" y="268617"/>
                  </a:lnTo>
                  <a:lnTo>
                    <a:pt x="843521" y="268617"/>
                  </a:lnTo>
                  <a:lnTo>
                    <a:pt x="843521" y="211467"/>
                  </a:lnTo>
                  <a:lnTo>
                    <a:pt x="862672" y="211467"/>
                  </a:lnTo>
                  <a:lnTo>
                    <a:pt x="881824" y="211467"/>
                  </a:lnTo>
                  <a:lnTo>
                    <a:pt x="1015911" y="211467"/>
                  </a:lnTo>
                  <a:lnTo>
                    <a:pt x="1015911" y="19697"/>
                  </a:lnTo>
                  <a:lnTo>
                    <a:pt x="996759" y="19697"/>
                  </a:lnTo>
                  <a:lnTo>
                    <a:pt x="977595" y="19697"/>
                  </a:lnTo>
                  <a:lnTo>
                    <a:pt x="977595" y="647"/>
                  </a:lnTo>
                  <a:lnTo>
                    <a:pt x="958443" y="647"/>
                  </a:lnTo>
                  <a:lnTo>
                    <a:pt x="958443" y="154317"/>
                  </a:lnTo>
                  <a:lnTo>
                    <a:pt x="939292" y="154317"/>
                  </a:lnTo>
                  <a:lnTo>
                    <a:pt x="843521" y="154317"/>
                  </a:lnTo>
                  <a:lnTo>
                    <a:pt x="843521" y="647"/>
                  </a:lnTo>
                  <a:lnTo>
                    <a:pt x="824369" y="647"/>
                  </a:lnTo>
                  <a:lnTo>
                    <a:pt x="824369" y="19697"/>
                  </a:lnTo>
                  <a:lnTo>
                    <a:pt x="805218" y="19697"/>
                  </a:lnTo>
                  <a:lnTo>
                    <a:pt x="786053" y="19697"/>
                  </a:lnTo>
                  <a:lnTo>
                    <a:pt x="786053" y="38747"/>
                  </a:lnTo>
                  <a:lnTo>
                    <a:pt x="766902" y="38747"/>
                  </a:lnTo>
                  <a:lnTo>
                    <a:pt x="766902" y="76847"/>
                  </a:lnTo>
                  <a:lnTo>
                    <a:pt x="747750" y="76847"/>
                  </a:lnTo>
                  <a:lnTo>
                    <a:pt x="747750" y="287667"/>
                  </a:lnTo>
                  <a:lnTo>
                    <a:pt x="766902" y="287667"/>
                  </a:lnTo>
                  <a:lnTo>
                    <a:pt x="766902" y="325767"/>
                  </a:lnTo>
                  <a:lnTo>
                    <a:pt x="786053" y="325767"/>
                  </a:lnTo>
                  <a:lnTo>
                    <a:pt x="786053" y="344817"/>
                  </a:lnTo>
                  <a:lnTo>
                    <a:pt x="805218" y="344817"/>
                  </a:lnTo>
                  <a:lnTo>
                    <a:pt x="824369" y="344817"/>
                  </a:lnTo>
                  <a:lnTo>
                    <a:pt x="824369" y="363867"/>
                  </a:lnTo>
                  <a:lnTo>
                    <a:pt x="843521" y="363867"/>
                  </a:lnTo>
                  <a:lnTo>
                    <a:pt x="862672" y="363867"/>
                  </a:lnTo>
                  <a:lnTo>
                    <a:pt x="977595" y="363867"/>
                  </a:lnTo>
                  <a:lnTo>
                    <a:pt x="977595" y="344817"/>
                  </a:lnTo>
                  <a:lnTo>
                    <a:pt x="996759" y="344817"/>
                  </a:lnTo>
                  <a:lnTo>
                    <a:pt x="1015911" y="344817"/>
                  </a:lnTo>
                  <a:lnTo>
                    <a:pt x="1015911" y="325767"/>
                  </a:lnTo>
                  <a:lnTo>
                    <a:pt x="1035062" y="325767"/>
                  </a:lnTo>
                  <a:lnTo>
                    <a:pt x="1035062" y="287667"/>
                  </a:lnTo>
                  <a:lnTo>
                    <a:pt x="1054214" y="287667"/>
                  </a:lnTo>
                  <a:lnTo>
                    <a:pt x="1054214" y="2495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8846109" y="3615721"/>
              <a:ext cx="9929495" cy="1148715"/>
            </a:xfrm>
            <a:custGeom>
              <a:avLst/>
              <a:gdLst/>
              <a:ahLst/>
              <a:cxnLst/>
              <a:rect l="l" t="t" r="r" b="b"/>
              <a:pathLst>
                <a:path w="9929494" h="1148714">
                  <a:moveTo>
                    <a:pt x="306463" y="669747"/>
                  </a:moveTo>
                  <a:lnTo>
                    <a:pt x="306463" y="669747"/>
                  </a:lnTo>
                  <a:lnTo>
                    <a:pt x="210693" y="669747"/>
                  </a:lnTo>
                  <a:lnTo>
                    <a:pt x="210693" y="785317"/>
                  </a:lnTo>
                  <a:lnTo>
                    <a:pt x="210693" y="861517"/>
                  </a:lnTo>
                  <a:lnTo>
                    <a:pt x="210693" y="1053287"/>
                  </a:lnTo>
                  <a:lnTo>
                    <a:pt x="191541" y="1053287"/>
                  </a:lnTo>
                  <a:lnTo>
                    <a:pt x="191541" y="1072337"/>
                  </a:lnTo>
                  <a:lnTo>
                    <a:pt x="172377" y="1072337"/>
                  </a:lnTo>
                  <a:lnTo>
                    <a:pt x="153225" y="1072337"/>
                  </a:lnTo>
                  <a:lnTo>
                    <a:pt x="134073" y="1072337"/>
                  </a:lnTo>
                  <a:lnTo>
                    <a:pt x="114922" y="1072337"/>
                  </a:lnTo>
                  <a:lnTo>
                    <a:pt x="114922" y="1053287"/>
                  </a:lnTo>
                  <a:lnTo>
                    <a:pt x="95770" y="1053287"/>
                  </a:lnTo>
                  <a:lnTo>
                    <a:pt x="95770" y="880567"/>
                  </a:lnTo>
                  <a:lnTo>
                    <a:pt x="114922" y="880567"/>
                  </a:lnTo>
                  <a:lnTo>
                    <a:pt x="114922" y="861517"/>
                  </a:lnTo>
                  <a:lnTo>
                    <a:pt x="210693" y="861517"/>
                  </a:lnTo>
                  <a:lnTo>
                    <a:pt x="210693" y="785317"/>
                  </a:lnTo>
                  <a:lnTo>
                    <a:pt x="76606" y="785317"/>
                  </a:lnTo>
                  <a:lnTo>
                    <a:pt x="76606" y="804367"/>
                  </a:lnTo>
                  <a:lnTo>
                    <a:pt x="57454" y="804367"/>
                  </a:lnTo>
                  <a:lnTo>
                    <a:pt x="38303" y="804367"/>
                  </a:lnTo>
                  <a:lnTo>
                    <a:pt x="38303" y="823417"/>
                  </a:lnTo>
                  <a:lnTo>
                    <a:pt x="19151" y="823417"/>
                  </a:lnTo>
                  <a:lnTo>
                    <a:pt x="19151" y="861517"/>
                  </a:lnTo>
                  <a:lnTo>
                    <a:pt x="0" y="861517"/>
                  </a:lnTo>
                  <a:lnTo>
                    <a:pt x="0" y="1072337"/>
                  </a:lnTo>
                  <a:lnTo>
                    <a:pt x="19151" y="1072337"/>
                  </a:lnTo>
                  <a:lnTo>
                    <a:pt x="19151" y="1110437"/>
                  </a:lnTo>
                  <a:lnTo>
                    <a:pt x="38303" y="1110437"/>
                  </a:lnTo>
                  <a:lnTo>
                    <a:pt x="38303" y="1129487"/>
                  </a:lnTo>
                  <a:lnTo>
                    <a:pt x="57454" y="1129487"/>
                  </a:lnTo>
                  <a:lnTo>
                    <a:pt x="76606" y="1129487"/>
                  </a:lnTo>
                  <a:lnTo>
                    <a:pt x="76606" y="1148537"/>
                  </a:lnTo>
                  <a:lnTo>
                    <a:pt x="95770" y="1148537"/>
                  </a:lnTo>
                  <a:lnTo>
                    <a:pt x="191541" y="1148537"/>
                  </a:lnTo>
                  <a:lnTo>
                    <a:pt x="191541" y="1129487"/>
                  </a:lnTo>
                  <a:lnTo>
                    <a:pt x="210693" y="1129487"/>
                  </a:lnTo>
                  <a:lnTo>
                    <a:pt x="210693" y="1148537"/>
                  </a:lnTo>
                  <a:lnTo>
                    <a:pt x="229844" y="1148537"/>
                  </a:lnTo>
                  <a:lnTo>
                    <a:pt x="248996" y="1148537"/>
                  </a:lnTo>
                  <a:lnTo>
                    <a:pt x="268147" y="1148537"/>
                  </a:lnTo>
                  <a:lnTo>
                    <a:pt x="287312" y="1148537"/>
                  </a:lnTo>
                  <a:lnTo>
                    <a:pt x="306463" y="1148537"/>
                  </a:lnTo>
                  <a:lnTo>
                    <a:pt x="306463" y="669747"/>
                  </a:lnTo>
                  <a:close/>
                </a:path>
                <a:path w="9929494" h="1148714">
                  <a:moveTo>
                    <a:pt x="670737" y="861517"/>
                  </a:moveTo>
                  <a:lnTo>
                    <a:pt x="651586" y="861517"/>
                  </a:lnTo>
                  <a:lnTo>
                    <a:pt x="651586" y="823417"/>
                  </a:lnTo>
                  <a:lnTo>
                    <a:pt x="632434" y="823417"/>
                  </a:lnTo>
                  <a:lnTo>
                    <a:pt x="632434" y="804367"/>
                  </a:lnTo>
                  <a:lnTo>
                    <a:pt x="613283" y="804367"/>
                  </a:lnTo>
                  <a:lnTo>
                    <a:pt x="594131" y="804367"/>
                  </a:lnTo>
                  <a:lnTo>
                    <a:pt x="594131" y="785317"/>
                  </a:lnTo>
                  <a:lnTo>
                    <a:pt x="574967" y="785317"/>
                  </a:lnTo>
                  <a:lnTo>
                    <a:pt x="555815" y="785317"/>
                  </a:lnTo>
                  <a:lnTo>
                    <a:pt x="440893" y="785317"/>
                  </a:lnTo>
                  <a:lnTo>
                    <a:pt x="440893" y="804367"/>
                  </a:lnTo>
                  <a:lnTo>
                    <a:pt x="421741" y="804367"/>
                  </a:lnTo>
                  <a:lnTo>
                    <a:pt x="402590" y="804367"/>
                  </a:lnTo>
                  <a:lnTo>
                    <a:pt x="402590" y="823417"/>
                  </a:lnTo>
                  <a:lnTo>
                    <a:pt x="383425" y="823417"/>
                  </a:lnTo>
                  <a:lnTo>
                    <a:pt x="383425" y="861517"/>
                  </a:lnTo>
                  <a:lnTo>
                    <a:pt x="364274" y="861517"/>
                  </a:lnTo>
                  <a:lnTo>
                    <a:pt x="364274" y="899617"/>
                  </a:lnTo>
                  <a:lnTo>
                    <a:pt x="383425" y="899617"/>
                  </a:lnTo>
                  <a:lnTo>
                    <a:pt x="402590" y="899617"/>
                  </a:lnTo>
                  <a:lnTo>
                    <a:pt x="421741" y="899617"/>
                  </a:lnTo>
                  <a:lnTo>
                    <a:pt x="440893" y="899617"/>
                  </a:lnTo>
                  <a:lnTo>
                    <a:pt x="460044" y="899617"/>
                  </a:lnTo>
                  <a:lnTo>
                    <a:pt x="460044" y="880567"/>
                  </a:lnTo>
                  <a:lnTo>
                    <a:pt x="479196" y="880567"/>
                  </a:lnTo>
                  <a:lnTo>
                    <a:pt x="479196" y="861517"/>
                  </a:lnTo>
                  <a:lnTo>
                    <a:pt x="498360" y="861517"/>
                  </a:lnTo>
                  <a:lnTo>
                    <a:pt x="517512" y="861517"/>
                  </a:lnTo>
                  <a:lnTo>
                    <a:pt x="536663" y="861517"/>
                  </a:lnTo>
                  <a:lnTo>
                    <a:pt x="555815" y="861517"/>
                  </a:lnTo>
                  <a:lnTo>
                    <a:pt x="555815" y="880567"/>
                  </a:lnTo>
                  <a:lnTo>
                    <a:pt x="574967" y="880567"/>
                  </a:lnTo>
                  <a:lnTo>
                    <a:pt x="574967" y="938987"/>
                  </a:lnTo>
                  <a:lnTo>
                    <a:pt x="574967" y="996137"/>
                  </a:lnTo>
                  <a:lnTo>
                    <a:pt x="574967" y="1053287"/>
                  </a:lnTo>
                  <a:lnTo>
                    <a:pt x="555815" y="1053287"/>
                  </a:lnTo>
                  <a:lnTo>
                    <a:pt x="555815" y="1072337"/>
                  </a:lnTo>
                  <a:lnTo>
                    <a:pt x="536663" y="1072337"/>
                  </a:lnTo>
                  <a:lnTo>
                    <a:pt x="517512" y="1072337"/>
                  </a:lnTo>
                  <a:lnTo>
                    <a:pt x="498360" y="1072337"/>
                  </a:lnTo>
                  <a:lnTo>
                    <a:pt x="479196" y="1072337"/>
                  </a:lnTo>
                  <a:lnTo>
                    <a:pt x="479196" y="1053287"/>
                  </a:lnTo>
                  <a:lnTo>
                    <a:pt x="460044" y="1053287"/>
                  </a:lnTo>
                  <a:lnTo>
                    <a:pt x="460044" y="1015187"/>
                  </a:lnTo>
                  <a:lnTo>
                    <a:pt x="479196" y="1015187"/>
                  </a:lnTo>
                  <a:lnTo>
                    <a:pt x="479196" y="996137"/>
                  </a:lnTo>
                  <a:lnTo>
                    <a:pt x="574967" y="996137"/>
                  </a:lnTo>
                  <a:lnTo>
                    <a:pt x="574967" y="938987"/>
                  </a:lnTo>
                  <a:lnTo>
                    <a:pt x="440893" y="938987"/>
                  </a:lnTo>
                  <a:lnTo>
                    <a:pt x="440893" y="958037"/>
                  </a:lnTo>
                  <a:lnTo>
                    <a:pt x="421741" y="958037"/>
                  </a:lnTo>
                  <a:lnTo>
                    <a:pt x="402590" y="958037"/>
                  </a:lnTo>
                  <a:lnTo>
                    <a:pt x="402590" y="977087"/>
                  </a:lnTo>
                  <a:lnTo>
                    <a:pt x="383425" y="977087"/>
                  </a:lnTo>
                  <a:lnTo>
                    <a:pt x="383425" y="1015187"/>
                  </a:lnTo>
                  <a:lnTo>
                    <a:pt x="364274" y="1015187"/>
                  </a:lnTo>
                  <a:lnTo>
                    <a:pt x="364274" y="1072337"/>
                  </a:lnTo>
                  <a:lnTo>
                    <a:pt x="383425" y="1072337"/>
                  </a:lnTo>
                  <a:lnTo>
                    <a:pt x="383425" y="1110437"/>
                  </a:lnTo>
                  <a:lnTo>
                    <a:pt x="402590" y="1110437"/>
                  </a:lnTo>
                  <a:lnTo>
                    <a:pt x="402590" y="1129487"/>
                  </a:lnTo>
                  <a:lnTo>
                    <a:pt x="421741" y="1129487"/>
                  </a:lnTo>
                  <a:lnTo>
                    <a:pt x="421741" y="1148537"/>
                  </a:lnTo>
                  <a:lnTo>
                    <a:pt x="440893" y="1148537"/>
                  </a:lnTo>
                  <a:lnTo>
                    <a:pt x="460044" y="1148537"/>
                  </a:lnTo>
                  <a:lnTo>
                    <a:pt x="555815" y="1148537"/>
                  </a:lnTo>
                  <a:lnTo>
                    <a:pt x="555815" y="1129487"/>
                  </a:lnTo>
                  <a:lnTo>
                    <a:pt x="574967" y="1129487"/>
                  </a:lnTo>
                  <a:lnTo>
                    <a:pt x="574967" y="1148537"/>
                  </a:lnTo>
                  <a:lnTo>
                    <a:pt x="594131" y="1148537"/>
                  </a:lnTo>
                  <a:lnTo>
                    <a:pt x="613283" y="1148537"/>
                  </a:lnTo>
                  <a:lnTo>
                    <a:pt x="632434" y="1148537"/>
                  </a:lnTo>
                  <a:lnTo>
                    <a:pt x="651586" y="1148537"/>
                  </a:lnTo>
                  <a:lnTo>
                    <a:pt x="670737" y="1148537"/>
                  </a:lnTo>
                  <a:lnTo>
                    <a:pt x="670737" y="861517"/>
                  </a:lnTo>
                  <a:close/>
                </a:path>
                <a:path w="9929494" h="1148714">
                  <a:moveTo>
                    <a:pt x="920102" y="1072337"/>
                  </a:moveTo>
                  <a:lnTo>
                    <a:pt x="900950" y="1072337"/>
                  </a:lnTo>
                  <a:lnTo>
                    <a:pt x="881799" y="1072337"/>
                  </a:lnTo>
                  <a:lnTo>
                    <a:pt x="862634" y="1072337"/>
                  </a:lnTo>
                  <a:lnTo>
                    <a:pt x="862634" y="1053287"/>
                  </a:lnTo>
                  <a:lnTo>
                    <a:pt x="843483" y="1053287"/>
                  </a:lnTo>
                  <a:lnTo>
                    <a:pt x="843483" y="690067"/>
                  </a:lnTo>
                  <a:lnTo>
                    <a:pt x="824331" y="690067"/>
                  </a:lnTo>
                  <a:lnTo>
                    <a:pt x="824331" y="709117"/>
                  </a:lnTo>
                  <a:lnTo>
                    <a:pt x="805180" y="709117"/>
                  </a:lnTo>
                  <a:lnTo>
                    <a:pt x="805180" y="728167"/>
                  </a:lnTo>
                  <a:lnTo>
                    <a:pt x="786028" y="728167"/>
                  </a:lnTo>
                  <a:lnTo>
                    <a:pt x="786028" y="1129487"/>
                  </a:lnTo>
                  <a:lnTo>
                    <a:pt x="805180" y="1129487"/>
                  </a:lnTo>
                  <a:lnTo>
                    <a:pt x="824331" y="1129487"/>
                  </a:lnTo>
                  <a:lnTo>
                    <a:pt x="824331" y="1148537"/>
                  </a:lnTo>
                  <a:lnTo>
                    <a:pt x="843483" y="1148537"/>
                  </a:lnTo>
                  <a:lnTo>
                    <a:pt x="862634" y="1148537"/>
                  </a:lnTo>
                  <a:lnTo>
                    <a:pt x="881799" y="1148537"/>
                  </a:lnTo>
                  <a:lnTo>
                    <a:pt x="900950" y="1148537"/>
                  </a:lnTo>
                  <a:lnTo>
                    <a:pt x="920102" y="1148537"/>
                  </a:lnTo>
                  <a:lnTo>
                    <a:pt x="920102" y="1072337"/>
                  </a:lnTo>
                  <a:close/>
                </a:path>
                <a:path w="9929494" h="1148714">
                  <a:moveTo>
                    <a:pt x="9833115" y="0"/>
                  </a:moveTo>
                  <a:lnTo>
                    <a:pt x="9833115" y="0"/>
                  </a:lnTo>
                  <a:lnTo>
                    <a:pt x="9718192" y="0"/>
                  </a:lnTo>
                  <a:lnTo>
                    <a:pt x="9718192" y="95250"/>
                  </a:lnTo>
                  <a:lnTo>
                    <a:pt x="9737344" y="95250"/>
                  </a:lnTo>
                  <a:lnTo>
                    <a:pt x="9737344" y="76200"/>
                  </a:lnTo>
                  <a:lnTo>
                    <a:pt x="9756496" y="76200"/>
                  </a:lnTo>
                  <a:lnTo>
                    <a:pt x="9775660" y="76200"/>
                  </a:lnTo>
                  <a:lnTo>
                    <a:pt x="9794811" y="76200"/>
                  </a:lnTo>
                  <a:lnTo>
                    <a:pt x="9813963" y="76200"/>
                  </a:lnTo>
                  <a:lnTo>
                    <a:pt x="9813963" y="95250"/>
                  </a:lnTo>
                  <a:lnTo>
                    <a:pt x="9833115" y="95250"/>
                  </a:lnTo>
                  <a:lnTo>
                    <a:pt x="9833115" y="0"/>
                  </a:lnTo>
                  <a:close/>
                </a:path>
                <a:path w="9929494" h="1148714">
                  <a:moveTo>
                    <a:pt x="9928885" y="76200"/>
                  </a:moveTo>
                  <a:lnTo>
                    <a:pt x="9909734" y="76200"/>
                  </a:lnTo>
                  <a:lnTo>
                    <a:pt x="9909734" y="38100"/>
                  </a:lnTo>
                  <a:lnTo>
                    <a:pt x="9890582" y="38100"/>
                  </a:lnTo>
                  <a:lnTo>
                    <a:pt x="9890582" y="19050"/>
                  </a:lnTo>
                  <a:lnTo>
                    <a:pt x="9871431" y="19050"/>
                  </a:lnTo>
                  <a:lnTo>
                    <a:pt x="9871431" y="210820"/>
                  </a:lnTo>
                  <a:lnTo>
                    <a:pt x="9890582" y="210820"/>
                  </a:lnTo>
                  <a:lnTo>
                    <a:pt x="9909734" y="210820"/>
                  </a:lnTo>
                  <a:lnTo>
                    <a:pt x="9928885" y="210820"/>
                  </a:lnTo>
                  <a:lnTo>
                    <a:pt x="9928885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555518" y="4324838"/>
              <a:ext cx="1284605" cy="516255"/>
            </a:xfrm>
            <a:custGeom>
              <a:avLst/>
              <a:gdLst/>
              <a:ahLst/>
              <a:cxnLst/>
              <a:rect l="l" t="t" r="r" b="b"/>
              <a:pathLst>
                <a:path w="1284604" h="516254">
                  <a:moveTo>
                    <a:pt x="76619" y="38100"/>
                  </a:moveTo>
                  <a:lnTo>
                    <a:pt x="57454" y="38100"/>
                  </a:lnTo>
                  <a:lnTo>
                    <a:pt x="57454" y="57150"/>
                  </a:lnTo>
                  <a:lnTo>
                    <a:pt x="38303" y="57150"/>
                  </a:lnTo>
                  <a:lnTo>
                    <a:pt x="38303" y="95250"/>
                  </a:lnTo>
                  <a:lnTo>
                    <a:pt x="19151" y="95250"/>
                  </a:lnTo>
                  <a:lnTo>
                    <a:pt x="0" y="95250"/>
                  </a:lnTo>
                  <a:lnTo>
                    <a:pt x="0" y="171450"/>
                  </a:lnTo>
                  <a:lnTo>
                    <a:pt x="19151" y="171450"/>
                  </a:lnTo>
                  <a:lnTo>
                    <a:pt x="38303" y="171450"/>
                  </a:lnTo>
                  <a:lnTo>
                    <a:pt x="38303" y="363220"/>
                  </a:lnTo>
                  <a:lnTo>
                    <a:pt x="57454" y="363220"/>
                  </a:lnTo>
                  <a:lnTo>
                    <a:pt x="57454" y="401320"/>
                  </a:lnTo>
                  <a:lnTo>
                    <a:pt x="76619" y="401320"/>
                  </a:lnTo>
                  <a:lnTo>
                    <a:pt x="76619" y="38100"/>
                  </a:lnTo>
                  <a:close/>
                </a:path>
                <a:path w="1284604" h="516254">
                  <a:moveTo>
                    <a:pt x="114922" y="0"/>
                  </a:moveTo>
                  <a:lnTo>
                    <a:pt x="95770" y="0"/>
                  </a:lnTo>
                  <a:lnTo>
                    <a:pt x="95770" y="420370"/>
                  </a:lnTo>
                  <a:lnTo>
                    <a:pt x="114922" y="420370"/>
                  </a:lnTo>
                  <a:lnTo>
                    <a:pt x="114922" y="0"/>
                  </a:lnTo>
                  <a:close/>
                </a:path>
                <a:path w="1284604" h="516254">
                  <a:moveTo>
                    <a:pt x="210693" y="95250"/>
                  </a:moveTo>
                  <a:lnTo>
                    <a:pt x="191541" y="95250"/>
                  </a:lnTo>
                  <a:lnTo>
                    <a:pt x="172389" y="95250"/>
                  </a:lnTo>
                  <a:lnTo>
                    <a:pt x="153225" y="95250"/>
                  </a:lnTo>
                  <a:lnTo>
                    <a:pt x="134073" y="95250"/>
                  </a:lnTo>
                  <a:lnTo>
                    <a:pt x="134073" y="171450"/>
                  </a:lnTo>
                  <a:lnTo>
                    <a:pt x="153225" y="171450"/>
                  </a:lnTo>
                  <a:lnTo>
                    <a:pt x="172389" y="171450"/>
                  </a:lnTo>
                  <a:lnTo>
                    <a:pt x="191541" y="171450"/>
                  </a:lnTo>
                  <a:lnTo>
                    <a:pt x="210693" y="171450"/>
                  </a:lnTo>
                  <a:lnTo>
                    <a:pt x="210693" y="95250"/>
                  </a:lnTo>
                  <a:close/>
                </a:path>
                <a:path w="1284604" h="516254">
                  <a:moveTo>
                    <a:pt x="555688" y="152400"/>
                  </a:moveTo>
                  <a:lnTo>
                    <a:pt x="536536" y="152400"/>
                  </a:lnTo>
                  <a:lnTo>
                    <a:pt x="536536" y="114300"/>
                  </a:lnTo>
                  <a:lnTo>
                    <a:pt x="517385" y="114300"/>
                  </a:lnTo>
                  <a:lnTo>
                    <a:pt x="517385" y="95250"/>
                  </a:lnTo>
                  <a:lnTo>
                    <a:pt x="498221" y="95250"/>
                  </a:lnTo>
                  <a:lnTo>
                    <a:pt x="479069" y="95250"/>
                  </a:lnTo>
                  <a:lnTo>
                    <a:pt x="479069" y="76200"/>
                  </a:lnTo>
                  <a:lnTo>
                    <a:pt x="459917" y="76200"/>
                  </a:lnTo>
                  <a:lnTo>
                    <a:pt x="440766" y="76200"/>
                  </a:lnTo>
                  <a:lnTo>
                    <a:pt x="325843" y="76200"/>
                  </a:lnTo>
                  <a:lnTo>
                    <a:pt x="325843" y="95250"/>
                  </a:lnTo>
                  <a:lnTo>
                    <a:pt x="306692" y="95250"/>
                  </a:lnTo>
                  <a:lnTo>
                    <a:pt x="287528" y="95250"/>
                  </a:lnTo>
                  <a:lnTo>
                    <a:pt x="287528" y="114300"/>
                  </a:lnTo>
                  <a:lnTo>
                    <a:pt x="268376" y="114300"/>
                  </a:lnTo>
                  <a:lnTo>
                    <a:pt x="268376" y="152400"/>
                  </a:lnTo>
                  <a:lnTo>
                    <a:pt x="249224" y="152400"/>
                  </a:lnTo>
                  <a:lnTo>
                    <a:pt x="249224" y="190500"/>
                  </a:lnTo>
                  <a:lnTo>
                    <a:pt x="268376" y="190500"/>
                  </a:lnTo>
                  <a:lnTo>
                    <a:pt x="287528" y="190500"/>
                  </a:lnTo>
                  <a:lnTo>
                    <a:pt x="306692" y="190500"/>
                  </a:lnTo>
                  <a:lnTo>
                    <a:pt x="325843" y="190500"/>
                  </a:lnTo>
                  <a:lnTo>
                    <a:pt x="344995" y="190500"/>
                  </a:lnTo>
                  <a:lnTo>
                    <a:pt x="344995" y="171450"/>
                  </a:lnTo>
                  <a:lnTo>
                    <a:pt x="364147" y="171450"/>
                  </a:lnTo>
                  <a:lnTo>
                    <a:pt x="364147" y="152400"/>
                  </a:lnTo>
                  <a:lnTo>
                    <a:pt x="383298" y="152400"/>
                  </a:lnTo>
                  <a:lnTo>
                    <a:pt x="402463" y="152400"/>
                  </a:lnTo>
                  <a:lnTo>
                    <a:pt x="421614" y="152400"/>
                  </a:lnTo>
                  <a:lnTo>
                    <a:pt x="440766" y="152400"/>
                  </a:lnTo>
                  <a:lnTo>
                    <a:pt x="440766" y="171450"/>
                  </a:lnTo>
                  <a:lnTo>
                    <a:pt x="459917" y="171450"/>
                  </a:lnTo>
                  <a:lnTo>
                    <a:pt x="459917" y="229870"/>
                  </a:lnTo>
                  <a:lnTo>
                    <a:pt x="459917" y="287020"/>
                  </a:lnTo>
                  <a:lnTo>
                    <a:pt x="459917" y="344170"/>
                  </a:lnTo>
                  <a:lnTo>
                    <a:pt x="440766" y="344170"/>
                  </a:lnTo>
                  <a:lnTo>
                    <a:pt x="440766" y="363220"/>
                  </a:lnTo>
                  <a:lnTo>
                    <a:pt x="421614" y="363220"/>
                  </a:lnTo>
                  <a:lnTo>
                    <a:pt x="402463" y="363220"/>
                  </a:lnTo>
                  <a:lnTo>
                    <a:pt x="383298" y="363220"/>
                  </a:lnTo>
                  <a:lnTo>
                    <a:pt x="364147" y="363220"/>
                  </a:lnTo>
                  <a:lnTo>
                    <a:pt x="364147" y="344170"/>
                  </a:lnTo>
                  <a:lnTo>
                    <a:pt x="344995" y="344170"/>
                  </a:lnTo>
                  <a:lnTo>
                    <a:pt x="344995" y="306070"/>
                  </a:lnTo>
                  <a:lnTo>
                    <a:pt x="364147" y="306070"/>
                  </a:lnTo>
                  <a:lnTo>
                    <a:pt x="364147" y="287020"/>
                  </a:lnTo>
                  <a:lnTo>
                    <a:pt x="459917" y="287020"/>
                  </a:lnTo>
                  <a:lnTo>
                    <a:pt x="459917" y="229870"/>
                  </a:lnTo>
                  <a:lnTo>
                    <a:pt x="325843" y="229870"/>
                  </a:lnTo>
                  <a:lnTo>
                    <a:pt x="325843" y="248920"/>
                  </a:lnTo>
                  <a:lnTo>
                    <a:pt x="306692" y="248920"/>
                  </a:lnTo>
                  <a:lnTo>
                    <a:pt x="287528" y="248920"/>
                  </a:lnTo>
                  <a:lnTo>
                    <a:pt x="287528" y="267970"/>
                  </a:lnTo>
                  <a:lnTo>
                    <a:pt x="268376" y="267970"/>
                  </a:lnTo>
                  <a:lnTo>
                    <a:pt x="268376" y="306070"/>
                  </a:lnTo>
                  <a:lnTo>
                    <a:pt x="249224" y="306070"/>
                  </a:lnTo>
                  <a:lnTo>
                    <a:pt x="249224" y="363220"/>
                  </a:lnTo>
                  <a:lnTo>
                    <a:pt x="268376" y="363220"/>
                  </a:lnTo>
                  <a:lnTo>
                    <a:pt x="268376" y="401320"/>
                  </a:lnTo>
                  <a:lnTo>
                    <a:pt x="287528" y="401320"/>
                  </a:lnTo>
                  <a:lnTo>
                    <a:pt x="287528" y="420370"/>
                  </a:lnTo>
                  <a:lnTo>
                    <a:pt x="306692" y="420370"/>
                  </a:lnTo>
                  <a:lnTo>
                    <a:pt x="306692" y="439420"/>
                  </a:lnTo>
                  <a:lnTo>
                    <a:pt x="325843" y="439420"/>
                  </a:lnTo>
                  <a:lnTo>
                    <a:pt x="344995" y="439420"/>
                  </a:lnTo>
                  <a:lnTo>
                    <a:pt x="440766" y="439420"/>
                  </a:lnTo>
                  <a:lnTo>
                    <a:pt x="440766" y="420370"/>
                  </a:lnTo>
                  <a:lnTo>
                    <a:pt x="459917" y="420370"/>
                  </a:lnTo>
                  <a:lnTo>
                    <a:pt x="459917" y="439420"/>
                  </a:lnTo>
                  <a:lnTo>
                    <a:pt x="479069" y="439420"/>
                  </a:lnTo>
                  <a:lnTo>
                    <a:pt x="498221" y="439420"/>
                  </a:lnTo>
                  <a:lnTo>
                    <a:pt x="517385" y="439420"/>
                  </a:lnTo>
                  <a:lnTo>
                    <a:pt x="536536" y="439420"/>
                  </a:lnTo>
                  <a:lnTo>
                    <a:pt x="555688" y="439420"/>
                  </a:lnTo>
                  <a:lnTo>
                    <a:pt x="555688" y="152400"/>
                  </a:lnTo>
                  <a:close/>
                </a:path>
                <a:path w="1284604" h="516254">
                  <a:moveTo>
                    <a:pt x="728433" y="343649"/>
                  </a:moveTo>
                  <a:lnTo>
                    <a:pt x="728433" y="343649"/>
                  </a:lnTo>
                  <a:lnTo>
                    <a:pt x="632663" y="343649"/>
                  </a:lnTo>
                  <a:lnTo>
                    <a:pt x="632663" y="439420"/>
                  </a:lnTo>
                  <a:lnTo>
                    <a:pt x="651814" y="439420"/>
                  </a:lnTo>
                  <a:lnTo>
                    <a:pt x="670966" y="439420"/>
                  </a:lnTo>
                  <a:lnTo>
                    <a:pt x="670966" y="477723"/>
                  </a:lnTo>
                  <a:lnTo>
                    <a:pt x="651814" y="477723"/>
                  </a:lnTo>
                  <a:lnTo>
                    <a:pt x="651814" y="496887"/>
                  </a:lnTo>
                  <a:lnTo>
                    <a:pt x="632663" y="496887"/>
                  </a:lnTo>
                  <a:lnTo>
                    <a:pt x="632663" y="516039"/>
                  </a:lnTo>
                  <a:lnTo>
                    <a:pt x="651814" y="516039"/>
                  </a:lnTo>
                  <a:lnTo>
                    <a:pt x="670966" y="516039"/>
                  </a:lnTo>
                  <a:lnTo>
                    <a:pt x="670966" y="496887"/>
                  </a:lnTo>
                  <a:lnTo>
                    <a:pt x="690118" y="496887"/>
                  </a:lnTo>
                  <a:lnTo>
                    <a:pt x="690118" y="477723"/>
                  </a:lnTo>
                  <a:lnTo>
                    <a:pt x="709282" y="477723"/>
                  </a:lnTo>
                  <a:lnTo>
                    <a:pt x="709282" y="458571"/>
                  </a:lnTo>
                  <a:lnTo>
                    <a:pt x="728433" y="458571"/>
                  </a:lnTo>
                  <a:lnTo>
                    <a:pt x="728433" y="343649"/>
                  </a:lnTo>
                  <a:close/>
                </a:path>
                <a:path w="1284604" h="516254">
                  <a:moveTo>
                    <a:pt x="1284249" y="152400"/>
                  </a:moveTo>
                  <a:lnTo>
                    <a:pt x="1265097" y="152400"/>
                  </a:lnTo>
                  <a:lnTo>
                    <a:pt x="1265097" y="114300"/>
                  </a:lnTo>
                  <a:lnTo>
                    <a:pt x="1245946" y="114300"/>
                  </a:lnTo>
                  <a:lnTo>
                    <a:pt x="1245946" y="95250"/>
                  </a:lnTo>
                  <a:lnTo>
                    <a:pt x="1226794" y="95250"/>
                  </a:lnTo>
                  <a:lnTo>
                    <a:pt x="1207643" y="95250"/>
                  </a:lnTo>
                  <a:lnTo>
                    <a:pt x="1207643" y="76200"/>
                  </a:lnTo>
                  <a:lnTo>
                    <a:pt x="1188478" y="76200"/>
                  </a:lnTo>
                  <a:lnTo>
                    <a:pt x="1188478" y="229870"/>
                  </a:lnTo>
                  <a:lnTo>
                    <a:pt x="1188478" y="287020"/>
                  </a:lnTo>
                  <a:lnTo>
                    <a:pt x="1188478" y="344170"/>
                  </a:lnTo>
                  <a:lnTo>
                    <a:pt x="1169327" y="344170"/>
                  </a:lnTo>
                  <a:lnTo>
                    <a:pt x="1169327" y="363220"/>
                  </a:lnTo>
                  <a:lnTo>
                    <a:pt x="1150175" y="363220"/>
                  </a:lnTo>
                  <a:lnTo>
                    <a:pt x="1131023" y="363220"/>
                  </a:lnTo>
                  <a:lnTo>
                    <a:pt x="1111872" y="363220"/>
                  </a:lnTo>
                  <a:lnTo>
                    <a:pt x="1092708" y="363220"/>
                  </a:lnTo>
                  <a:lnTo>
                    <a:pt x="1092708" y="344170"/>
                  </a:lnTo>
                  <a:lnTo>
                    <a:pt x="1073556" y="344170"/>
                  </a:lnTo>
                  <a:lnTo>
                    <a:pt x="1073556" y="306070"/>
                  </a:lnTo>
                  <a:lnTo>
                    <a:pt x="1092708" y="306070"/>
                  </a:lnTo>
                  <a:lnTo>
                    <a:pt x="1092708" y="287020"/>
                  </a:lnTo>
                  <a:lnTo>
                    <a:pt x="1188478" y="287020"/>
                  </a:lnTo>
                  <a:lnTo>
                    <a:pt x="1188478" y="229870"/>
                  </a:lnTo>
                  <a:lnTo>
                    <a:pt x="1054404" y="229870"/>
                  </a:lnTo>
                  <a:lnTo>
                    <a:pt x="1054404" y="248920"/>
                  </a:lnTo>
                  <a:lnTo>
                    <a:pt x="1035253" y="248920"/>
                  </a:lnTo>
                  <a:lnTo>
                    <a:pt x="1016101" y="248920"/>
                  </a:lnTo>
                  <a:lnTo>
                    <a:pt x="1016101" y="267970"/>
                  </a:lnTo>
                  <a:lnTo>
                    <a:pt x="996937" y="267970"/>
                  </a:lnTo>
                  <a:lnTo>
                    <a:pt x="996937" y="306070"/>
                  </a:lnTo>
                  <a:lnTo>
                    <a:pt x="977785" y="306070"/>
                  </a:lnTo>
                  <a:lnTo>
                    <a:pt x="977785" y="363220"/>
                  </a:lnTo>
                  <a:lnTo>
                    <a:pt x="996937" y="363220"/>
                  </a:lnTo>
                  <a:lnTo>
                    <a:pt x="996937" y="401320"/>
                  </a:lnTo>
                  <a:lnTo>
                    <a:pt x="1016101" y="401320"/>
                  </a:lnTo>
                  <a:lnTo>
                    <a:pt x="1016101" y="420370"/>
                  </a:lnTo>
                  <a:lnTo>
                    <a:pt x="1035253" y="420370"/>
                  </a:lnTo>
                  <a:lnTo>
                    <a:pt x="1035253" y="439420"/>
                  </a:lnTo>
                  <a:lnTo>
                    <a:pt x="1054404" y="439420"/>
                  </a:lnTo>
                  <a:lnTo>
                    <a:pt x="1073556" y="439420"/>
                  </a:lnTo>
                  <a:lnTo>
                    <a:pt x="1169327" y="439420"/>
                  </a:lnTo>
                  <a:lnTo>
                    <a:pt x="1169327" y="420370"/>
                  </a:lnTo>
                  <a:lnTo>
                    <a:pt x="1188478" y="420370"/>
                  </a:lnTo>
                  <a:lnTo>
                    <a:pt x="1188478" y="439420"/>
                  </a:lnTo>
                  <a:lnTo>
                    <a:pt x="1207643" y="439420"/>
                  </a:lnTo>
                  <a:lnTo>
                    <a:pt x="1226794" y="439420"/>
                  </a:lnTo>
                  <a:lnTo>
                    <a:pt x="1245946" y="439420"/>
                  </a:lnTo>
                  <a:lnTo>
                    <a:pt x="1265097" y="439420"/>
                  </a:lnTo>
                  <a:lnTo>
                    <a:pt x="1284249" y="439420"/>
                  </a:lnTo>
                  <a:lnTo>
                    <a:pt x="1284249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533303" y="4285405"/>
              <a:ext cx="1668145" cy="479425"/>
            </a:xfrm>
            <a:custGeom>
              <a:avLst/>
              <a:gdLst/>
              <a:ahLst/>
              <a:cxnLst/>
              <a:rect l="l" t="t" r="r" b="b"/>
              <a:pathLst>
                <a:path w="1668145" h="479425">
                  <a:moveTo>
                    <a:pt x="210693" y="269303"/>
                  </a:moveTo>
                  <a:lnTo>
                    <a:pt x="191541" y="269303"/>
                  </a:lnTo>
                  <a:lnTo>
                    <a:pt x="191541" y="326453"/>
                  </a:lnTo>
                  <a:lnTo>
                    <a:pt x="210693" y="326453"/>
                  </a:lnTo>
                  <a:lnTo>
                    <a:pt x="210693" y="269303"/>
                  </a:lnTo>
                  <a:close/>
                </a:path>
                <a:path w="1668145" h="479425">
                  <a:moveTo>
                    <a:pt x="210693" y="115633"/>
                  </a:moveTo>
                  <a:lnTo>
                    <a:pt x="210693" y="115633"/>
                  </a:lnTo>
                  <a:lnTo>
                    <a:pt x="76619" y="115633"/>
                  </a:lnTo>
                  <a:lnTo>
                    <a:pt x="76619" y="134683"/>
                  </a:lnTo>
                  <a:lnTo>
                    <a:pt x="57467" y="134683"/>
                  </a:lnTo>
                  <a:lnTo>
                    <a:pt x="38315" y="134683"/>
                  </a:lnTo>
                  <a:lnTo>
                    <a:pt x="38315" y="153733"/>
                  </a:lnTo>
                  <a:lnTo>
                    <a:pt x="19151" y="153733"/>
                  </a:lnTo>
                  <a:lnTo>
                    <a:pt x="19151" y="191833"/>
                  </a:lnTo>
                  <a:lnTo>
                    <a:pt x="0" y="191833"/>
                  </a:lnTo>
                  <a:lnTo>
                    <a:pt x="0" y="229933"/>
                  </a:lnTo>
                  <a:lnTo>
                    <a:pt x="19151" y="229933"/>
                  </a:lnTo>
                  <a:lnTo>
                    <a:pt x="38315" y="229933"/>
                  </a:lnTo>
                  <a:lnTo>
                    <a:pt x="57467" y="229933"/>
                  </a:lnTo>
                  <a:lnTo>
                    <a:pt x="76619" y="229933"/>
                  </a:lnTo>
                  <a:lnTo>
                    <a:pt x="95770" y="229933"/>
                  </a:lnTo>
                  <a:lnTo>
                    <a:pt x="95770" y="210883"/>
                  </a:lnTo>
                  <a:lnTo>
                    <a:pt x="114922" y="210883"/>
                  </a:lnTo>
                  <a:lnTo>
                    <a:pt x="114922" y="191833"/>
                  </a:lnTo>
                  <a:lnTo>
                    <a:pt x="134086" y="191833"/>
                  </a:lnTo>
                  <a:lnTo>
                    <a:pt x="153238" y="191833"/>
                  </a:lnTo>
                  <a:lnTo>
                    <a:pt x="172389" y="191833"/>
                  </a:lnTo>
                  <a:lnTo>
                    <a:pt x="191541" y="191833"/>
                  </a:lnTo>
                  <a:lnTo>
                    <a:pt x="191541" y="210883"/>
                  </a:lnTo>
                  <a:lnTo>
                    <a:pt x="210693" y="210883"/>
                  </a:lnTo>
                  <a:lnTo>
                    <a:pt x="210693" y="115633"/>
                  </a:lnTo>
                  <a:close/>
                </a:path>
                <a:path w="1668145" h="479425">
                  <a:moveTo>
                    <a:pt x="689902" y="191833"/>
                  </a:moveTo>
                  <a:lnTo>
                    <a:pt x="670750" y="191833"/>
                  </a:lnTo>
                  <a:lnTo>
                    <a:pt x="670750" y="153733"/>
                  </a:lnTo>
                  <a:lnTo>
                    <a:pt x="651598" y="153733"/>
                  </a:lnTo>
                  <a:lnTo>
                    <a:pt x="651598" y="134683"/>
                  </a:lnTo>
                  <a:lnTo>
                    <a:pt x="632447" y="134683"/>
                  </a:lnTo>
                  <a:lnTo>
                    <a:pt x="613283" y="134683"/>
                  </a:lnTo>
                  <a:lnTo>
                    <a:pt x="613283" y="115633"/>
                  </a:lnTo>
                  <a:lnTo>
                    <a:pt x="594131" y="115633"/>
                  </a:lnTo>
                  <a:lnTo>
                    <a:pt x="574979" y="115633"/>
                  </a:lnTo>
                  <a:lnTo>
                    <a:pt x="555828" y="115633"/>
                  </a:lnTo>
                  <a:lnTo>
                    <a:pt x="536676" y="115633"/>
                  </a:lnTo>
                  <a:lnTo>
                    <a:pt x="517512" y="115633"/>
                  </a:lnTo>
                  <a:lnTo>
                    <a:pt x="498360" y="115633"/>
                  </a:lnTo>
                  <a:lnTo>
                    <a:pt x="498360" y="134683"/>
                  </a:lnTo>
                  <a:lnTo>
                    <a:pt x="479209" y="134683"/>
                  </a:lnTo>
                  <a:lnTo>
                    <a:pt x="479209" y="115633"/>
                  </a:lnTo>
                  <a:lnTo>
                    <a:pt x="460057" y="115633"/>
                  </a:lnTo>
                  <a:lnTo>
                    <a:pt x="440905" y="115633"/>
                  </a:lnTo>
                  <a:lnTo>
                    <a:pt x="421754" y="115633"/>
                  </a:lnTo>
                  <a:lnTo>
                    <a:pt x="402590" y="115633"/>
                  </a:lnTo>
                  <a:lnTo>
                    <a:pt x="383438" y="115633"/>
                  </a:lnTo>
                  <a:lnTo>
                    <a:pt x="383438" y="478853"/>
                  </a:lnTo>
                  <a:lnTo>
                    <a:pt x="479209" y="478853"/>
                  </a:lnTo>
                  <a:lnTo>
                    <a:pt x="479209" y="210883"/>
                  </a:lnTo>
                  <a:lnTo>
                    <a:pt x="498360" y="210883"/>
                  </a:lnTo>
                  <a:lnTo>
                    <a:pt x="498360" y="191833"/>
                  </a:lnTo>
                  <a:lnTo>
                    <a:pt x="517512" y="191833"/>
                  </a:lnTo>
                  <a:lnTo>
                    <a:pt x="536676" y="191833"/>
                  </a:lnTo>
                  <a:lnTo>
                    <a:pt x="555828" y="191833"/>
                  </a:lnTo>
                  <a:lnTo>
                    <a:pt x="574979" y="191833"/>
                  </a:lnTo>
                  <a:lnTo>
                    <a:pt x="574979" y="210883"/>
                  </a:lnTo>
                  <a:lnTo>
                    <a:pt x="594131" y="210883"/>
                  </a:lnTo>
                  <a:lnTo>
                    <a:pt x="594131" y="478853"/>
                  </a:lnTo>
                  <a:lnTo>
                    <a:pt x="613283" y="478853"/>
                  </a:lnTo>
                  <a:lnTo>
                    <a:pt x="632447" y="478853"/>
                  </a:lnTo>
                  <a:lnTo>
                    <a:pt x="651598" y="478853"/>
                  </a:lnTo>
                  <a:lnTo>
                    <a:pt x="670750" y="478853"/>
                  </a:lnTo>
                  <a:lnTo>
                    <a:pt x="689902" y="478853"/>
                  </a:lnTo>
                  <a:lnTo>
                    <a:pt x="689902" y="191833"/>
                  </a:lnTo>
                  <a:close/>
                </a:path>
                <a:path w="1668145" h="479425">
                  <a:moveTo>
                    <a:pt x="1035037" y="63"/>
                  </a:moveTo>
                  <a:lnTo>
                    <a:pt x="1035037" y="63"/>
                  </a:lnTo>
                  <a:lnTo>
                    <a:pt x="939266" y="63"/>
                  </a:lnTo>
                  <a:lnTo>
                    <a:pt x="939266" y="115633"/>
                  </a:lnTo>
                  <a:lnTo>
                    <a:pt x="939266" y="191833"/>
                  </a:lnTo>
                  <a:lnTo>
                    <a:pt x="939266" y="383603"/>
                  </a:lnTo>
                  <a:lnTo>
                    <a:pt x="920115" y="383603"/>
                  </a:lnTo>
                  <a:lnTo>
                    <a:pt x="920115" y="402653"/>
                  </a:lnTo>
                  <a:lnTo>
                    <a:pt x="900950" y="402653"/>
                  </a:lnTo>
                  <a:lnTo>
                    <a:pt x="881799" y="402653"/>
                  </a:lnTo>
                  <a:lnTo>
                    <a:pt x="862647" y="402653"/>
                  </a:lnTo>
                  <a:lnTo>
                    <a:pt x="843495" y="402653"/>
                  </a:lnTo>
                  <a:lnTo>
                    <a:pt x="843495" y="383603"/>
                  </a:lnTo>
                  <a:lnTo>
                    <a:pt x="824344" y="383603"/>
                  </a:lnTo>
                  <a:lnTo>
                    <a:pt x="824344" y="210883"/>
                  </a:lnTo>
                  <a:lnTo>
                    <a:pt x="843495" y="210883"/>
                  </a:lnTo>
                  <a:lnTo>
                    <a:pt x="843495" y="191833"/>
                  </a:lnTo>
                  <a:lnTo>
                    <a:pt x="939266" y="191833"/>
                  </a:lnTo>
                  <a:lnTo>
                    <a:pt x="939266" y="115633"/>
                  </a:lnTo>
                  <a:lnTo>
                    <a:pt x="805180" y="115633"/>
                  </a:lnTo>
                  <a:lnTo>
                    <a:pt x="805180" y="134683"/>
                  </a:lnTo>
                  <a:lnTo>
                    <a:pt x="786028" y="134683"/>
                  </a:lnTo>
                  <a:lnTo>
                    <a:pt x="766876" y="134683"/>
                  </a:lnTo>
                  <a:lnTo>
                    <a:pt x="766876" y="153733"/>
                  </a:lnTo>
                  <a:lnTo>
                    <a:pt x="747725" y="153733"/>
                  </a:lnTo>
                  <a:lnTo>
                    <a:pt x="747725" y="191833"/>
                  </a:lnTo>
                  <a:lnTo>
                    <a:pt x="728573" y="191833"/>
                  </a:lnTo>
                  <a:lnTo>
                    <a:pt x="728573" y="402653"/>
                  </a:lnTo>
                  <a:lnTo>
                    <a:pt x="747725" y="402653"/>
                  </a:lnTo>
                  <a:lnTo>
                    <a:pt x="747725" y="440753"/>
                  </a:lnTo>
                  <a:lnTo>
                    <a:pt x="766876" y="440753"/>
                  </a:lnTo>
                  <a:lnTo>
                    <a:pt x="766876" y="459803"/>
                  </a:lnTo>
                  <a:lnTo>
                    <a:pt x="786028" y="459803"/>
                  </a:lnTo>
                  <a:lnTo>
                    <a:pt x="805180" y="459803"/>
                  </a:lnTo>
                  <a:lnTo>
                    <a:pt x="805180" y="478853"/>
                  </a:lnTo>
                  <a:lnTo>
                    <a:pt x="824344" y="478853"/>
                  </a:lnTo>
                  <a:lnTo>
                    <a:pt x="920115" y="478853"/>
                  </a:lnTo>
                  <a:lnTo>
                    <a:pt x="920115" y="459803"/>
                  </a:lnTo>
                  <a:lnTo>
                    <a:pt x="939266" y="459803"/>
                  </a:lnTo>
                  <a:lnTo>
                    <a:pt x="939266" y="478853"/>
                  </a:lnTo>
                  <a:lnTo>
                    <a:pt x="958418" y="478853"/>
                  </a:lnTo>
                  <a:lnTo>
                    <a:pt x="977569" y="478853"/>
                  </a:lnTo>
                  <a:lnTo>
                    <a:pt x="996721" y="478853"/>
                  </a:lnTo>
                  <a:lnTo>
                    <a:pt x="1015885" y="478853"/>
                  </a:lnTo>
                  <a:lnTo>
                    <a:pt x="1035037" y="478853"/>
                  </a:lnTo>
                  <a:lnTo>
                    <a:pt x="1035037" y="63"/>
                  </a:lnTo>
                  <a:close/>
                </a:path>
                <a:path w="1668145" h="479425">
                  <a:moveTo>
                    <a:pt x="1514424" y="63"/>
                  </a:moveTo>
                  <a:lnTo>
                    <a:pt x="1514424" y="63"/>
                  </a:lnTo>
                  <a:lnTo>
                    <a:pt x="1418653" y="63"/>
                  </a:lnTo>
                  <a:lnTo>
                    <a:pt x="1418653" y="20383"/>
                  </a:lnTo>
                  <a:lnTo>
                    <a:pt x="1399501" y="20383"/>
                  </a:lnTo>
                  <a:lnTo>
                    <a:pt x="1380350" y="20383"/>
                  </a:lnTo>
                  <a:lnTo>
                    <a:pt x="1380350" y="39433"/>
                  </a:lnTo>
                  <a:lnTo>
                    <a:pt x="1361198" y="39433"/>
                  </a:lnTo>
                  <a:lnTo>
                    <a:pt x="1361198" y="77533"/>
                  </a:lnTo>
                  <a:lnTo>
                    <a:pt x="1342047" y="77533"/>
                  </a:lnTo>
                  <a:lnTo>
                    <a:pt x="1342047" y="134683"/>
                  </a:lnTo>
                  <a:lnTo>
                    <a:pt x="1322882" y="134683"/>
                  </a:lnTo>
                  <a:lnTo>
                    <a:pt x="1303731" y="134683"/>
                  </a:lnTo>
                  <a:lnTo>
                    <a:pt x="1303731" y="210883"/>
                  </a:lnTo>
                  <a:lnTo>
                    <a:pt x="1322882" y="210883"/>
                  </a:lnTo>
                  <a:lnTo>
                    <a:pt x="1342047" y="210883"/>
                  </a:lnTo>
                  <a:lnTo>
                    <a:pt x="1342047" y="478853"/>
                  </a:lnTo>
                  <a:lnTo>
                    <a:pt x="1361198" y="478853"/>
                  </a:lnTo>
                  <a:lnTo>
                    <a:pt x="1380350" y="478853"/>
                  </a:lnTo>
                  <a:lnTo>
                    <a:pt x="1399501" y="478853"/>
                  </a:lnTo>
                  <a:lnTo>
                    <a:pt x="1418653" y="478853"/>
                  </a:lnTo>
                  <a:lnTo>
                    <a:pt x="1437805" y="478853"/>
                  </a:lnTo>
                  <a:lnTo>
                    <a:pt x="1437805" y="210883"/>
                  </a:lnTo>
                  <a:lnTo>
                    <a:pt x="1456969" y="210883"/>
                  </a:lnTo>
                  <a:lnTo>
                    <a:pt x="1476121" y="210883"/>
                  </a:lnTo>
                  <a:lnTo>
                    <a:pt x="1495272" y="210883"/>
                  </a:lnTo>
                  <a:lnTo>
                    <a:pt x="1514424" y="210883"/>
                  </a:lnTo>
                  <a:lnTo>
                    <a:pt x="1514424" y="134683"/>
                  </a:lnTo>
                  <a:lnTo>
                    <a:pt x="1495272" y="134683"/>
                  </a:lnTo>
                  <a:lnTo>
                    <a:pt x="1476121" y="134683"/>
                  </a:lnTo>
                  <a:lnTo>
                    <a:pt x="1456969" y="134683"/>
                  </a:lnTo>
                  <a:lnTo>
                    <a:pt x="1437805" y="134683"/>
                  </a:lnTo>
                  <a:lnTo>
                    <a:pt x="1437805" y="96583"/>
                  </a:lnTo>
                  <a:lnTo>
                    <a:pt x="1456969" y="96583"/>
                  </a:lnTo>
                  <a:lnTo>
                    <a:pt x="1456969" y="77533"/>
                  </a:lnTo>
                  <a:lnTo>
                    <a:pt x="1476121" y="77533"/>
                  </a:lnTo>
                  <a:lnTo>
                    <a:pt x="1495272" y="77533"/>
                  </a:lnTo>
                  <a:lnTo>
                    <a:pt x="1514424" y="77533"/>
                  </a:lnTo>
                  <a:lnTo>
                    <a:pt x="1514424" y="63"/>
                  </a:lnTo>
                  <a:close/>
                </a:path>
                <a:path w="1668145" h="479425">
                  <a:moveTo>
                    <a:pt x="1591310" y="134683"/>
                  </a:moveTo>
                  <a:lnTo>
                    <a:pt x="1572145" y="134683"/>
                  </a:lnTo>
                  <a:lnTo>
                    <a:pt x="1572145" y="478853"/>
                  </a:lnTo>
                  <a:lnTo>
                    <a:pt x="1591310" y="478853"/>
                  </a:lnTo>
                  <a:lnTo>
                    <a:pt x="1591310" y="134683"/>
                  </a:lnTo>
                  <a:close/>
                </a:path>
                <a:path w="1668145" h="479425">
                  <a:moveTo>
                    <a:pt x="1667916" y="0"/>
                  </a:moveTo>
                  <a:lnTo>
                    <a:pt x="1667916" y="0"/>
                  </a:lnTo>
                  <a:lnTo>
                    <a:pt x="1572145" y="0"/>
                  </a:lnTo>
                  <a:lnTo>
                    <a:pt x="1572145" y="76619"/>
                  </a:lnTo>
                  <a:lnTo>
                    <a:pt x="1667916" y="76619"/>
                  </a:lnTo>
                  <a:lnTo>
                    <a:pt x="1667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2105449" y="4285405"/>
              <a:ext cx="1725930" cy="479425"/>
            </a:xfrm>
            <a:custGeom>
              <a:avLst/>
              <a:gdLst/>
              <a:ahLst/>
              <a:cxnLst/>
              <a:rect l="l" t="t" r="r" b="b"/>
              <a:pathLst>
                <a:path w="1725930" h="479425">
                  <a:moveTo>
                    <a:pt x="95770" y="134683"/>
                  </a:moveTo>
                  <a:lnTo>
                    <a:pt x="95770" y="134683"/>
                  </a:lnTo>
                  <a:lnTo>
                    <a:pt x="0" y="134683"/>
                  </a:lnTo>
                  <a:lnTo>
                    <a:pt x="0" y="478853"/>
                  </a:lnTo>
                  <a:lnTo>
                    <a:pt x="95770" y="478853"/>
                  </a:lnTo>
                  <a:lnTo>
                    <a:pt x="95770" y="134683"/>
                  </a:lnTo>
                  <a:close/>
                </a:path>
                <a:path w="1725930" h="479425">
                  <a:moveTo>
                    <a:pt x="479031" y="191833"/>
                  </a:moveTo>
                  <a:lnTo>
                    <a:pt x="459867" y="191833"/>
                  </a:lnTo>
                  <a:lnTo>
                    <a:pt x="459867" y="153733"/>
                  </a:lnTo>
                  <a:lnTo>
                    <a:pt x="440715" y="153733"/>
                  </a:lnTo>
                  <a:lnTo>
                    <a:pt x="440715" y="134683"/>
                  </a:lnTo>
                  <a:lnTo>
                    <a:pt x="421563" y="134683"/>
                  </a:lnTo>
                  <a:lnTo>
                    <a:pt x="402412" y="134683"/>
                  </a:lnTo>
                  <a:lnTo>
                    <a:pt x="402412" y="115633"/>
                  </a:lnTo>
                  <a:lnTo>
                    <a:pt x="383260" y="115633"/>
                  </a:lnTo>
                  <a:lnTo>
                    <a:pt x="364096" y="115633"/>
                  </a:lnTo>
                  <a:lnTo>
                    <a:pt x="344944" y="115633"/>
                  </a:lnTo>
                  <a:lnTo>
                    <a:pt x="325793" y="115633"/>
                  </a:lnTo>
                  <a:lnTo>
                    <a:pt x="306641" y="115633"/>
                  </a:lnTo>
                  <a:lnTo>
                    <a:pt x="287489" y="115633"/>
                  </a:lnTo>
                  <a:lnTo>
                    <a:pt x="287489" y="134683"/>
                  </a:lnTo>
                  <a:lnTo>
                    <a:pt x="268325" y="134683"/>
                  </a:lnTo>
                  <a:lnTo>
                    <a:pt x="268325" y="115633"/>
                  </a:lnTo>
                  <a:lnTo>
                    <a:pt x="249174" y="115633"/>
                  </a:lnTo>
                  <a:lnTo>
                    <a:pt x="230022" y="115633"/>
                  </a:lnTo>
                  <a:lnTo>
                    <a:pt x="210870" y="115633"/>
                  </a:lnTo>
                  <a:lnTo>
                    <a:pt x="191719" y="115633"/>
                  </a:lnTo>
                  <a:lnTo>
                    <a:pt x="172554" y="115633"/>
                  </a:lnTo>
                  <a:lnTo>
                    <a:pt x="172554" y="478853"/>
                  </a:lnTo>
                  <a:lnTo>
                    <a:pt x="268325" y="478853"/>
                  </a:lnTo>
                  <a:lnTo>
                    <a:pt x="268325" y="210883"/>
                  </a:lnTo>
                  <a:lnTo>
                    <a:pt x="287489" y="210883"/>
                  </a:lnTo>
                  <a:lnTo>
                    <a:pt x="287489" y="191833"/>
                  </a:lnTo>
                  <a:lnTo>
                    <a:pt x="306641" y="191833"/>
                  </a:lnTo>
                  <a:lnTo>
                    <a:pt x="325793" y="191833"/>
                  </a:lnTo>
                  <a:lnTo>
                    <a:pt x="344944" y="191833"/>
                  </a:lnTo>
                  <a:lnTo>
                    <a:pt x="364096" y="191833"/>
                  </a:lnTo>
                  <a:lnTo>
                    <a:pt x="364096" y="210883"/>
                  </a:lnTo>
                  <a:lnTo>
                    <a:pt x="383260" y="210883"/>
                  </a:lnTo>
                  <a:lnTo>
                    <a:pt x="383260" y="478853"/>
                  </a:lnTo>
                  <a:lnTo>
                    <a:pt x="402412" y="478853"/>
                  </a:lnTo>
                  <a:lnTo>
                    <a:pt x="421563" y="478853"/>
                  </a:lnTo>
                  <a:lnTo>
                    <a:pt x="440715" y="478853"/>
                  </a:lnTo>
                  <a:lnTo>
                    <a:pt x="459867" y="478853"/>
                  </a:lnTo>
                  <a:lnTo>
                    <a:pt x="479031" y="478853"/>
                  </a:lnTo>
                  <a:lnTo>
                    <a:pt x="479031" y="191833"/>
                  </a:lnTo>
                  <a:close/>
                </a:path>
                <a:path w="1725930" h="479425">
                  <a:moveTo>
                    <a:pt x="824153" y="63"/>
                  </a:moveTo>
                  <a:lnTo>
                    <a:pt x="824153" y="63"/>
                  </a:lnTo>
                  <a:lnTo>
                    <a:pt x="728383" y="63"/>
                  </a:lnTo>
                  <a:lnTo>
                    <a:pt x="728383" y="115633"/>
                  </a:lnTo>
                  <a:lnTo>
                    <a:pt x="728383" y="191833"/>
                  </a:lnTo>
                  <a:lnTo>
                    <a:pt x="728383" y="383603"/>
                  </a:lnTo>
                  <a:lnTo>
                    <a:pt x="709231" y="383603"/>
                  </a:lnTo>
                  <a:lnTo>
                    <a:pt x="709231" y="402653"/>
                  </a:lnTo>
                  <a:lnTo>
                    <a:pt x="690079" y="402653"/>
                  </a:lnTo>
                  <a:lnTo>
                    <a:pt x="670915" y="402653"/>
                  </a:lnTo>
                  <a:lnTo>
                    <a:pt x="651764" y="402653"/>
                  </a:lnTo>
                  <a:lnTo>
                    <a:pt x="632612" y="402653"/>
                  </a:lnTo>
                  <a:lnTo>
                    <a:pt x="632612" y="383603"/>
                  </a:lnTo>
                  <a:lnTo>
                    <a:pt x="613460" y="383603"/>
                  </a:lnTo>
                  <a:lnTo>
                    <a:pt x="613460" y="210883"/>
                  </a:lnTo>
                  <a:lnTo>
                    <a:pt x="632612" y="210883"/>
                  </a:lnTo>
                  <a:lnTo>
                    <a:pt x="632612" y="191833"/>
                  </a:lnTo>
                  <a:lnTo>
                    <a:pt x="728383" y="191833"/>
                  </a:lnTo>
                  <a:lnTo>
                    <a:pt x="728383" y="115633"/>
                  </a:lnTo>
                  <a:lnTo>
                    <a:pt x="594309" y="115633"/>
                  </a:lnTo>
                  <a:lnTo>
                    <a:pt x="594309" y="134683"/>
                  </a:lnTo>
                  <a:lnTo>
                    <a:pt x="575157" y="134683"/>
                  </a:lnTo>
                  <a:lnTo>
                    <a:pt x="555993" y="134683"/>
                  </a:lnTo>
                  <a:lnTo>
                    <a:pt x="555993" y="153733"/>
                  </a:lnTo>
                  <a:lnTo>
                    <a:pt x="536841" y="153733"/>
                  </a:lnTo>
                  <a:lnTo>
                    <a:pt x="536841" y="191833"/>
                  </a:lnTo>
                  <a:lnTo>
                    <a:pt x="517690" y="191833"/>
                  </a:lnTo>
                  <a:lnTo>
                    <a:pt x="517690" y="402653"/>
                  </a:lnTo>
                  <a:lnTo>
                    <a:pt x="536841" y="402653"/>
                  </a:lnTo>
                  <a:lnTo>
                    <a:pt x="536841" y="440753"/>
                  </a:lnTo>
                  <a:lnTo>
                    <a:pt x="555993" y="440753"/>
                  </a:lnTo>
                  <a:lnTo>
                    <a:pt x="555993" y="459803"/>
                  </a:lnTo>
                  <a:lnTo>
                    <a:pt x="575157" y="459803"/>
                  </a:lnTo>
                  <a:lnTo>
                    <a:pt x="594309" y="459803"/>
                  </a:lnTo>
                  <a:lnTo>
                    <a:pt x="594309" y="478853"/>
                  </a:lnTo>
                  <a:lnTo>
                    <a:pt x="613460" y="478853"/>
                  </a:lnTo>
                  <a:lnTo>
                    <a:pt x="709231" y="478853"/>
                  </a:lnTo>
                  <a:lnTo>
                    <a:pt x="709231" y="459803"/>
                  </a:lnTo>
                  <a:lnTo>
                    <a:pt x="728383" y="459803"/>
                  </a:lnTo>
                  <a:lnTo>
                    <a:pt x="728383" y="478853"/>
                  </a:lnTo>
                  <a:lnTo>
                    <a:pt x="747534" y="478853"/>
                  </a:lnTo>
                  <a:lnTo>
                    <a:pt x="766686" y="478853"/>
                  </a:lnTo>
                  <a:lnTo>
                    <a:pt x="785850" y="478853"/>
                  </a:lnTo>
                  <a:lnTo>
                    <a:pt x="805002" y="478853"/>
                  </a:lnTo>
                  <a:lnTo>
                    <a:pt x="824153" y="478853"/>
                  </a:lnTo>
                  <a:lnTo>
                    <a:pt x="824153" y="63"/>
                  </a:lnTo>
                  <a:close/>
                </a:path>
                <a:path w="1725930" h="479425">
                  <a:moveTo>
                    <a:pt x="1188618" y="134683"/>
                  </a:moveTo>
                  <a:lnTo>
                    <a:pt x="1188618" y="134683"/>
                  </a:lnTo>
                  <a:lnTo>
                    <a:pt x="1092847" y="134683"/>
                  </a:lnTo>
                  <a:lnTo>
                    <a:pt x="1092847" y="478853"/>
                  </a:lnTo>
                  <a:lnTo>
                    <a:pt x="1188618" y="478853"/>
                  </a:lnTo>
                  <a:lnTo>
                    <a:pt x="1188618" y="134683"/>
                  </a:lnTo>
                  <a:close/>
                </a:path>
                <a:path w="1725930" h="479425">
                  <a:moveTo>
                    <a:pt x="1188618" y="0"/>
                  </a:moveTo>
                  <a:lnTo>
                    <a:pt x="1188618" y="0"/>
                  </a:lnTo>
                  <a:lnTo>
                    <a:pt x="1092847" y="0"/>
                  </a:lnTo>
                  <a:lnTo>
                    <a:pt x="1092847" y="76619"/>
                  </a:lnTo>
                  <a:lnTo>
                    <a:pt x="1188618" y="76619"/>
                  </a:lnTo>
                  <a:lnTo>
                    <a:pt x="1188618" y="0"/>
                  </a:lnTo>
                  <a:close/>
                </a:path>
                <a:path w="1725930" h="479425">
                  <a:moveTo>
                    <a:pt x="1571879" y="191833"/>
                  </a:moveTo>
                  <a:lnTo>
                    <a:pt x="1552714" y="191833"/>
                  </a:lnTo>
                  <a:lnTo>
                    <a:pt x="1552714" y="153733"/>
                  </a:lnTo>
                  <a:lnTo>
                    <a:pt x="1533563" y="153733"/>
                  </a:lnTo>
                  <a:lnTo>
                    <a:pt x="1533563" y="134683"/>
                  </a:lnTo>
                  <a:lnTo>
                    <a:pt x="1514411" y="134683"/>
                  </a:lnTo>
                  <a:lnTo>
                    <a:pt x="1495259" y="134683"/>
                  </a:lnTo>
                  <a:lnTo>
                    <a:pt x="1495259" y="115633"/>
                  </a:lnTo>
                  <a:lnTo>
                    <a:pt x="1476108" y="115633"/>
                  </a:lnTo>
                  <a:lnTo>
                    <a:pt x="1456944" y="115633"/>
                  </a:lnTo>
                  <a:lnTo>
                    <a:pt x="1437792" y="115633"/>
                  </a:lnTo>
                  <a:lnTo>
                    <a:pt x="1418640" y="115633"/>
                  </a:lnTo>
                  <a:lnTo>
                    <a:pt x="1399489" y="115633"/>
                  </a:lnTo>
                  <a:lnTo>
                    <a:pt x="1380337" y="115633"/>
                  </a:lnTo>
                  <a:lnTo>
                    <a:pt x="1380337" y="134683"/>
                  </a:lnTo>
                  <a:lnTo>
                    <a:pt x="1361173" y="134683"/>
                  </a:lnTo>
                  <a:lnTo>
                    <a:pt x="1361173" y="115633"/>
                  </a:lnTo>
                  <a:lnTo>
                    <a:pt x="1342021" y="115633"/>
                  </a:lnTo>
                  <a:lnTo>
                    <a:pt x="1322870" y="115633"/>
                  </a:lnTo>
                  <a:lnTo>
                    <a:pt x="1303718" y="115633"/>
                  </a:lnTo>
                  <a:lnTo>
                    <a:pt x="1284566" y="115633"/>
                  </a:lnTo>
                  <a:lnTo>
                    <a:pt x="1265402" y="115633"/>
                  </a:lnTo>
                  <a:lnTo>
                    <a:pt x="1265402" y="478853"/>
                  </a:lnTo>
                  <a:lnTo>
                    <a:pt x="1361173" y="478853"/>
                  </a:lnTo>
                  <a:lnTo>
                    <a:pt x="1361173" y="210883"/>
                  </a:lnTo>
                  <a:lnTo>
                    <a:pt x="1380337" y="210883"/>
                  </a:lnTo>
                  <a:lnTo>
                    <a:pt x="1380337" y="191833"/>
                  </a:lnTo>
                  <a:lnTo>
                    <a:pt x="1399489" y="191833"/>
                  </a:lnTo>
                  <a:lnTo>
                    <a:pt x="1418640" y="191833"/>
                  </a:lnTo>
                  <a:lnTo>
                    <a:pt x="1437792" y="191833"/>
                  </a:lnTo>
                  <a:lnTo>
                    <a:pt x="1456944" y="191833"/>
                  </a:lnTo>
                  <a:lnTo>
                    <a:pt x="1456944" y="210883"/>
                  </a:lnTo>
                  <a:lnTo>
                    <a:pt x="1476108" y="210883"/>
                  </a:lnTo>
                  <a:lnTo>
                    <a:pt x="1476108" y="478853"/>
                  </a:lnTo>
                  <a:lnTo>
                    <a:pt x="1495259" y="478853"/>
                  </a:lnTo>
                  <a:lnTo>
                    <a:pt x="1514411" y="478853"/>
                  </a:lnTo>
                  <a:lnTo>
                    <a:pt x="1533563" y="478853"/>
                  </a:lnTo>
                  <a:lnTo>
                    <a:pt x="1552714" y="478853"/>
                  </a:lnTo>
                  <a:lnTo>
                    <a:pt x="1571879" y="478853"/>
                  </a:lnTo>
                  <a:lnTo>
                    <a:pt x="1571879" y="191833"/>
                  </a:lnTo>
                  <a:close/>
                </a:path>
                <a:path w="1725930" h="479425">
                  <a:moveTo>
                    <a:pt x="1725460" y="383603"/>
                  </a:moveTo>
                  <a:lnTo>
                    <a:pt x="1706308" y="383603"/>
                  </a:lnTo>
                  <a:lnTo>
                    <a:pt x="1706308" y="364553"/>
                  </a:lnTo>
                  <a:lnTo>
                    <a:pt x="1687156" y="364553"/>
                  </a:lnTo>
                  <a:lnTo>
                    <a:pt x="1687156" y="478853"/>
                  </a:lnTo>
                  <a:lnTo>
                    <a:pt x="1706308" y="478853"/>
                  </a:lnTo>
                  <a:lnTo>
                    <a:pt x="1725460" y="478853"/>
                  </a:lnTo>
                  <a:lnTo>
                    <a:pt x="1725460" y="383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3715987" y="4285405"/>
              <a:ext cx="824230" cy="594360"/>
            </a:xfrm>
            <a:custGeom>
              <a:avLst/>
              <a:gdLst/>
              <a:ahLst/>
              <a:cxnLst/>
              <a:rect l="l" t="t" r="r" b="b"/>
              <a:pathLst>
                <a:path w="824230" h="594360">
                  <a:moveTo>
                    <a:pt x="76619" y="364553"/>
                  </a:moveTo>
                  <a:lnTo>
                    <a:pt x="57467" y="364553"/>
                  </a:lnTo>
                  <a:lnTo>
                    <a:pt x="38303" y="364553"/>
                  </a:lnTo>
                  <a:lnTo>
                    <a:pt x="19151" y="364553"/>
                  </a:lnTo>
                  <a:lnTo>
                    <a:pt x="0" y="364553"/>
                  </a:lnTo>
                  <a:lnTo>
                    <a:pt x="0" y="402653"/>
                  </a:lnTo>
                  <a:lnTo>
                    <a:pt x="19151" y="402653"/>
                  </a:lnTo>
                  <a:lnTo>
                    <a:pt x="19151" y="440753"/>
                  </a:lnTo>
                  <a:lnTo>
                    <a:pt x="38303" y="440753"/>
                  </a:lnTo>
                  <a:lnTo>
                    <a:pt x="38303" y="459803"/>
                  </a:lnTo>
                  <a:lnTo>
                    <a:pt x="57467" y="459803"/>
                  </a:lnTo>
                  <a:lnTo>
                    <a:pt x="76619" y="459803"/>
                  </a:lnTo>
                  <a:lnTo>
                    <a:pt x="76619" y="364553"/>
                  </a:lnTo>
                  <a:close/>
                </a:path>
                <a:path w="824230" h="594360">
                  <a:moveTo>
                    <a:pt x="306463" y="326453"/>
                  </a:moveTo>
                  <a:lnTo>
                    <a:pt x="287312" y="326453"/>
                  </a:lnTo>
                  <a:lnTo>
                    <a:pt x="287312" y="288353"/>
                  </a:lnTo>
                  <a:lnTo>
                    <a:pt x="268160" y="288353"/>
                  </a:lnTo>
                  <a:lnTo>
                    <a:pt x="268160" y="269303"/>
                  </a:lnTo>
                  <a:lnTo>
                    <a:pt x="248996" y="269303"/>
                  </a:lnTo>
                  <a:lnTo>
                    <a:pt x="229844" y="269303"/>
                  </a:lnTo>
                  <a:lnTo>
                    <a:pt x="229844" y="250253"/>
                  </a:lnTo>
                  <a:lnTo>
                    <a:pt x="210693" y="250253"/>
                  </a:lnTo>
                  <a:lnTo>
                    <a:pt x="191541" y="250253"/>
                  </a:lnTo>
                  <a:lnTo>
                    <a:pt x="172389" y="250253"/>
                  </a:lnTo>
                  <a:lnTo>
                    <a:pt x="153225" y="250253"/>
                  </a:lnTo>
                  <a:lnTo>
                    <a:pt x="134073" y="250253"/>
                  </a:lnTo>
                  <a:lnTo>
                    <a:pt x="114922" y="250253"/>
                  </a:lnTo>
                  <a:lnTo>
                    <a:pt x="114922" y="229933"/>
                  </a:lnTo>
                  <a:lnTo>
                    <a:pt x="95770" y="229933"/>
                  </a:lnTo>
                  <a:lnTo>
                    <a:pt x="95770" y="210883"/>
                  </a:lnTo>
                  <a:lnTo>
                    <a:pt x="114922" y="210883"/>
                  </a:lnTo>
                  <a:lnTo>
                    <a:pt x="114922" y="191833"/>
                  </a:lnTo>
                  <a:lnTo>
                    <a:pt x="134073" y="191833"/>
                  </a:lnTo>
                  <a:lnTo>
                    <a:pt x="153225" y="191833"/>
                  </a:lnTo>
                  <a:lnTo>
                    <a:pt x="172389" y="191833"/>
                  </a:lnTo>
                  <a:lnTo>
                    <a:pt x="191541" y="191833"/>
                  </a:lnTo>
                  <a:lnTo>
                    <a:pt x="191541" y="210883"/>
                  </a:lnTo>
                  <a:lnTo>
                    <a:pt x="287312" y="210883"/>
                  </a:lnTo>
                  <a:lnTo>
                    <a:pt x="287312" y="153733"/>
                  </a:lnTo>
                  <a:lnTo>
                    <a:pt x="268160" y="153733"/>
                  </a:lnTo>
                  <a:lnTo>
                    <a:pt x="268160" y="134683"/>
                  </a:lnTo>
                  <a:lnTo>
                    <a:pt x="248996" y="134683"/>
                  </a:lnTo>
                  <a:lnTo>
                    <a:pt x="229844" y="134683"/>
                  </a:lnTo>
                  <a:lnTo>
                    <a:pt x="229844" y="115633"/>
                  </a:lnTo>
                  <a:lnTo>
                    <a:pt x="210693" y="115633"/>
                  </a:lnTo>
                  <a:lnTo>
                    <a:pt x="76619" y="115633"/>
                  </a:lnTo>
                  <a:lnTo>
                    <a:pt x="76619" y="134683"/>
                  </a:lnTo>
                  <a:lnTo>
                    <a:pt x="57467" y="134683"/>
                  </a:lnTo>
                  <a:lnTo>
                    <a:pt x="38303" y="134683"/>
                  </a:lnTo>
                  <a:lnTo>
                    <a:pt x="38303" y="153733"/>
                  </a:lnTo>
                  <a:lnTo>
                    <a:pt x="19151" y="153733"/>
                  </a:lnTo>
                  <a:lnTo>
                    <a:pt x="19151" y="191833"/>
                  </a:lnTo>
                  <a:lnTo>
                    <a:pt x="0" y="191833"/>
                  </a:lnTo>
                  <a:lnTo>
                    <a:pt x="0" y="250253"/>
                  </a:lnTo>
                  <a:lnTo>
                    <a:pt x="19151" y="250253"/>
                  </a:lnTo>
                  <a:lnTo>
                    <a:pt x="19151" y="288353"/>
                  </a:lnTo>
                  <a:lnTo>
                    <a:pt x="38303" y="288353"/>
                  </a:lnTo>
                  <a:lnTo>
                    <a:pt x="38303" y="307403"/>
                  </a:lnTo>
                  <a:lnTo>
                    <a:pt x="57467" y="307403"/>
                  </a:lnTo>
                  <a:lnTo>
                    <a:pt x="76619" y="307403"/>
                  </a:lnTo>
                  <a:lnTo>
                    <a:pt x="76619" y="326453"/>
                  </a:lnTo>
                  <a:lnTo>
                    <a:pt x="95770" y="326453"/>
                  </a:lnTo>
                  <a:lnTo>
                    <a:pt x="191541" y="326453"/>
                  </a:lnTo>
                  <a:lnTo>
                    <a:pt x="191541" y="345503"/>
                  </a:lnTo>
                  <a:lnTo>
                    <a:pt x="210693" y="345503"/>
                  </a:lnTo>
                  <a:lnTo>
                    <a:pt x="210693" y="383603"/>
                  </a:lnTo>
                  <a:lnTo>
                    <a:pt x="191541" y="383603"/>
                  </a:lnTo>
                  <a:lnTo>
                    <a:pt x="191541" y="402653"/>
                  </a:lnTo>
                  <a:lnTo>
                    <a:pt x="172389" y="402653"/>
                  </a:lnTo>
                  <a:lnTo>
                    <a:pt x="153225" y="402653"/>
                  </a:lnTo>
                  <a:lnTo>
                    <a:pt x="134073" y="402653"/>
                  </a:lnTo>
                  <a:lnTo>
                    <a:pt x="114922" y="402653"/>
                  </a:lnTo>
                  <a:lnTo>
                    <a:pt x="114922" y="383603"/>
                  </a:lnTo>
                  <a:lnTo>
                    <a:pt x="95770" y="383603"/>
                  </a:lnTo>
                  <a:lnTo>
                    <a:pt x="95770" y="478853"/>
                  </a:lnTo>
                  <a:lnTo>
                    <a:pt x="114922" y="478853"/>
                  </a:lnTo>
                  <a:lnTo>
                    <a:pt x="134073" y="478853"/>
                  </a:lnTo>
                  <a:lnTo>
                    <a:pt x="229844" y="478853"/>
                  </a:lnTo>
                  <a:lnTo>
                    <a:pt x="229844" y="459803"/>
                  </a:lnTo>
                  <a:lnTo>
                    <a:pt x="248996" y="459803"/>
                  </a:lnTo>
                  <a:lnTo>
                    <a:pt x="268160" y="459803"/>
                  </a:lnTo>
                  <a:lnTo>
                    <a:pt x="268160" y="440753"/>
                  </a:lnTo>
                  <a:lnTo>
                    <a:pt x="287312" y="440753"/>
                  </a:lnTo>
                  <a:lnTo>
                    <a:pt x="287312" y="402653"/>
                  </a:lnTo>
                  <a:lnTo>
                    <a:pt x="306463" y="402653"/>
                  </a:lnTo>
                  <a:lnTo>
                    <a:pt x="306463" y="326453"/>
                  </a:lnTo>
                  <a:close/>
                </a:path>
                <a:path w="824230" h="594360">
                  <a:moveTo>
                    <a:pt x="460032" y="134683"/>
                  </a:moveTo>
                  <a:lnTo>
                    <a:pt x="460032" y="134683"/>
                  </a:lnTo>
                  <a:lnTo>
                    <a:pt x="364261" y="134683"/>
                  </a:lnTo>
                  <a:lnTo>
                    <a:pt x="364261" y="478853"/>
                  </a:lnTo>
                  <a:lnTo>
                    <a:pt x="460032" y="478853"/>
                  </a:lnTo>
                  <a:lnTo>
                    <a:pt x="460032" y="134683"/>
                  </a:lnTo>
                  <a:close/>
                </a:path>
                <a:path w="824230" h="594360">
                  <a:moveTo>
                    <a:pt x="460032" y="0"/>
                  </a:moveTo>
                  <a:lnTo>
                    <a:pt x="460032" y="0"/>
                  </a:lnTo>
                  <a:lnTo>
                    <a:pt x="364261" y="0"/>
                  </a:lnTo>
                  <a:lnTo>
                    <a:pt x="364261" y="76619"/>
                  </a:lnTo>
                  <a:lnTo>
                    <a:pt x="460032" y="76619"/>
                  </a:lnTo>
                  <a:lnTo>
                    <a:pt x="460032" y="0"/>
                  </a:lnTo>
                  <a:close/>
                </a:path>
                <a:path w="824230" h="594360">
                  <a:moveTo>
                    <a:pt x="824128" y="114985"/>
                  </a:moveTo>
                  <a:lnTo>
                    <a:pt x="824128" y="114985"/>
                  </a:lnTo>
                  <a:lnTo>
                    <a:pt x="728357" y="114985"/>
                  </a:lnTo>
                  <a:lnTo>
                    <a:pt x="728357" y="344855"/>
                  </a:lnTo>
                  <a:lnTo>
                    <a:pt x="709206" y="344855"/>
                  </a:lnTo>
                  <a:lnTo>
                    <a:pt x="709206" y="365175"/>
                  </a:lnTo>
                  <a:lnTo>
                    <a:pt x="690054" y="365175"/>
                  </a:lnTo>
                  <a:lnTo>
                    <a:pt x="670890" y="365175"/>
                  </a:lnTo>
                  <a:lnTo>
                    <a:pt x="651738" y="365175"/>
                  </a:lnTo>
                  <a:lnTo>
                    <a:pt x="632587" y="365175"/>
                  </a:lnTo>
                  <a:lnTo>
                    <a:pt x="632587" y="344855"/>
                  </a:lnTo>
                  <a:lnTo>
                    <a:pt x="613435" y="344855"/>
                  </a:lnTo>
                  <a:lnTo>
                    <a:pt x="613435" y="114985"/>
                  </a:lnTo>
                  <a:lnTo>
                    <a:pt x="594283" y="114985"/>
                  </a:lnTo>
                  <a:lnTo>
                    <a:pt x="594283" y="135305"/>
                  </a:lnTo>
                  <a:lnTo>
                    <a:pt x="575119" y="135305"/>
                  </a:lnTo>
                  <a:lnTo>
                    <a:pt x="555967" y="135305"/>
                  </a:lnTo>
                  <a:lnTo>
                    <a:pt x="555967" y="422325"/>
                  </a:lnTo>
                  <a:lnTo>
                    <a:pt x="575119" y="422325"/>
                  </a:lnTo>
                  <a:lnTo>
                    <a:pt x="594283" y="422325"/>
                  </a:lnTo>
                  <a:lnTo>
                    <a:pt x="594283" y="441375"/>
                  </a:lnTo>
                  <a:lnTo>
                    <a:pt x="613435" y="441375"/>
                  </a:lnTo>
                  <a:lnTo>
                    <a:pt x="632587" y="441375"/>
                  </a:lnTo>
                  <a:lnTo>
                    <a:pt x="651738" y="441375"/>
                  </a:lnTo>
                  <a:lnTo>
                    <a:pt x="670890" y="441375"/>
                  </a:lnTo>
                  <a:lnTo>
                    <a:pt x="690054" y="441375"/>
                  </a:lnTo>
                  <a:lnTo>
                    <a:pt x="709206" y="441375"/>
                  </a:lnTo>
                  <a:lnTo>
                    <a:pt x="709206" y="422325"/>
                  </a:lnTo>
                  <a:lnTo>
                    <a:pt x="728357" y="422325"/>
                  </a:lnTo>
                  <a:lnTo>
                    <a:pt x="728357" y="498525"/>
                  </a:lnTo>
                  <a:lnTo>
                    <a:pt x="709206" y="498525"/>
                  </a:lnTo>
                  <a:lnTo>
                    <a:pt x="709206" y="517575"/>
                  </a:lnTo>
                  <a:lnTo>
                    <a:pt x="690054" y="517575"/>
                  </a:lnTo>
                  <a:lnTo>
                    <a:pt x="670890" y="517575"/>
                  </a:lnTo>
                  <a:lnTo>
                    <a:pt x="651738" y="517575"/>
                  </a:lnTo>
                  <a:lnTo>
                    <a:pt x="632587" y="517575"/>
                  </a:lnTo>
                  <a:lnTo>
                    <a:pt x="632587" y="498525"/>
                  </a:lnTo>
                  <a:lnTo>
                    <a:pt x="613435" y="498525"/>
                  </a:lnTo>
                  <a:lnTo>
                    <a:pt x="613435" y="479475"/>
                  </a:lnTo>
                  <a:lnTo>
                    <a:pt x="594283" y="479475"/>
                  </a:lnTo>
                  <a:lnTo>
                    <a:pt x="575119" y="479475"/>
                  </a:lnTo>
                  <a:lnTo>
                    <a:pt x="555967" y="479475"/>
                  </a:lnTo>
                  <a:lnTo>
                    <a:pt x="536816" y="479475"/>
                  </a:lnTo>
                  <a:lnTo>
                    <a:pt x="517664" y="479475"/>
                  </a:lnTo>
                  <a:lnTo>
                    <a:pt x="517664" y="517575"/>
                  </a:lnTo>
                  <a:lnTo>
                    <a:pt x="536816" y="517575"/>
                  </a:lnTo>
                  <a:lnTo>
                    <a:pt x="536816" y="555675"/>
                  </a:lnTo>
                  <a:lnTo>
                    <a:pt x="555967" y="555675"/>
                  </a:lnTo>
                  <a:lnTo>
                    <a:pt x="555967" y="574725"/>
                  </a:lnTo>
                  <a:lnTo>
                    <a:pt x="575119" y="574725"/>
                  </a:lnTo>
                  <a:lnTo>
                    <a:pt x="594283" y="574725"/>
                  </a:lnTo>
                  <a:lnTo>
                    <a:pt x="594283" y="593775"/>
                  </a:lnTo>
                  <a:lnTo>
                    <a:pt x="613435" y="593775"/>
                  </a:lnTo>
                  <a:lnTo>
                    <a:pt x="632587" y="593775"/>
                  </a:lnTo>
                  <a:lnTo>
                    <a:pt x="747509" y="593775"/>
                  </a:lnTo>
                  <a:lnTo>
                    <a:pt x="747509" y="574725"/>
                  </a:lnTo>
                  <a:lnTo>
                    <a:pt x="766660" y="574725"/>
                  </a:lnTo>
                  <a:lnTo>
                    <a:pt x="785825" y="574725"/>
                  </a:lnTo>
                  <a:lnTo>
                    <a:pt x="785825" y="555675"/>
                  </a:lnTo>
                  <a:lnTo>
                    <a:pt x="804976" y="555675"/>
                  </a:lnTo>
                  <a:lnTo>
                    <a:pt x="804976" y="517575"/>
                  </a:lnTo>
                  <a:lnTo>
                    <a:pt x="824128" y="517575"/>
                  </a:lnTo>
                  <a:lnTo>
                    <a:pt x="824128" y="1149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4233652" y="4285468"/>
              <a:ext cx="1265555" cy="478790"/>
            </a:xfrm>
            <a:custGeom>
              <a:avLst/>
              <a:gdLst/>
              <a:ahLst/>
              <a:cxnLst/>
              <a:rect l="l" t="t" r="r" b="b"/>
              <a:pathLst>
                <a:path w="1265555" h="478789">
                  <a:moveTo>
                    <a:pt x="38303" y="154292"/>
                  </a:moveTo>
                  <a:lnTo>
                    <a:pt x="19151" y="154292"/>
                  </a:lnTo>
                  <a:lnTo>
                    <a:pt x="19151" y="192392"/>
                  </a:lnTo>
                  <a:lnTo>
                    <a:pt x="0" y="192392"/>
                  </a:lnTo>
                  <a:lnTo>
                    <a:pt x="0" y="365112"/>
                  </a:lnTo>
                  <a:lnTo>
                    <a:pt x="19151" y="365112"/>
                  </a:lnTo>
                  <a:lnTo>
                    <a:pt x="19151" y="403212"/>
                  </a:lnTo>
                  <a:lnTo>
                    <a:pt x="38303" y="403212"/>
                  </a:lnTo>
                  <a:lnTo>
                    <a:pt x="38303" y="154292"/>
                  </a:lnTo>
                  <a:close/>
                </a:path>
                <a:path w="1265555" h="478789">
                  <a:moveTo>
                    <a:pt x="210693" y="344792"/>
                  </a:moveTo>
                  <a:lnTo>
                    <a:pt x="191541" y="344792"/>
                  </a:lnTo>
                  <a:lnTo>
                    <a:pt x="191541" y="422262"/>
                  </a:lnTo>
                  <a:lnTo>
                    <a:pt x="210693" y="422262"/>
                  </a:lnTo>
                  <a:lnTo>
                    <a:pt x="210693" y="344792"/>
                  </a:lnTo>
                  <a:close/>
                </a:path>
                <a:path w="1265555" h="478789">
                  <a:moveTo>
                    <a:pt x="210693" y="114922"/>
                  </a:moveTo>
                  <a:lnTo>
                    <a:pt x="210693" y="114922"/>
                  </a:lnTo>
                  <a:lnTo>
                    <a:pt x="95770" y="114922"/>
                  </a:lnTo>
                  <a:lnTo>
                    <a:pt x="95770" y="211442"/>
                  </a:lnTo>
                  <a:lnTo>
                    <a:pt x="114922" y="211442"/>
                  </a:lnTo>
                  <a:lnTo>
                    <a:pt x="114922" y="192392"/>
                  </a:lnTo>
                  <a:lnTo>
                    <a:pt x="134073" y="192392"/>
                  </a:lnTo>
                  <a:lnTo>
                    <a:pt x="153225" y="192392"/>
                  </a:lnTo>
                  <a:lnTo>
                    <a:pt x="172389" y="192392"/>
                  </a:lnTo>
                  <a:lnTo>
                    <a:pt x="191541" y="192392"/>
                  </a:lnTo>
                  <a:lnTo>
                    <a:pt x="210693" y="192392"/>
                  </a:lnTo>
                  <a:lnTo>
                    <a:pt x="210693" y="114922"/>
                  </a:lnTo>
                  <a:close/>
                </a:path>
                <a:path w="1265555" h="478789">
                  <a:moveTo>
                    <a:pt x="689902" y="191770"/>
                  </a:moveTo>
                  <a:lnTo>
                    <a:pt x="670750" y="191770"/>
                  </a:lnTo>
                  <a:lnTo>
                    <a:pt x="670750" y="153670"/>
                  </a:lnTo>
                  <a:lnTo>
                    <a:pt x="651586" y="153670"/>
                  </a:lnTo>
                  <a:lnTo>
                    <a:pt x="651586" y="134620"/>
                  </a:lnTo>
                  <a:lnTo>
                    <a:pt x="632434" y="134620"/>
                  </a:lnTo>
                  <a:lnTo>
                    <a:pt x="613283" y="134620"/>
                  </a:lnTo>
                  <a:lnTo>
                    <a:pt x="613283" y="115570"/>
                  </a:lnTo>
                  <a:lnTo>
                    <a:pt x="594131" y="115570"/>
                  </a:lnTo>
                  <a:lnTo>
                    <a:pt x="574979" y="115570"/>
                  </a:lnTo>
                  <a:lnTo>
                    <a:pt x="555828" y="115570"/>
                  </a:lnTo>
                  <a:lnTo>
                    <a:pt x="536663" y="115570"/>
                  </a:lnTo>
                  <a:lnTo>
                    <a:pt x="517512" y="115570"/>
                  </a:lnTo>
                  <a:lnTo>
                    <a:pt x="498360" y="115570"/>
                  </a:lnTo>
                  <a:lnTo>
                    <a:pt x="498360" y="134620"/>
                  </a:lnTo>
                  <a:lnTo>
                    <a:pt x="479209" y="134620"/>
                  </a:lnTo>
                  <a:lnTo>
                    <a:pt x="479209" y="0"/>
                  </a:lnTo>
                  <a:lnTo>
                    <a:pt x="460057" y="0"/>
                  </a:lnTo>
                  <a:lnTo>
                    <a:pt x="440893" y="0"/>
                  </a:lnTo>
                  <a:lnTo>
                    <a:pt x="421741" y="0"/>
                  </a:lnTo>
                  <a:lnTo>
                    <a:pt x="402590" y="0"/>
                  </a:lnTo>
                  <a:lnTo>
                    <a:pt x="383438" y="0"/>
                  </a:lnTo>
                  <a:lnTo>
                    <a:pt x="383438" y="478790"/>
                  </a:lnTo>
                  <a:lnTo>
                    <a:pt x="479209" y="478790"/>
                  </a:lnTo>
                  <a:lnTo>
                    <a:pt x="479209" y="210820"/>
                  </a:lnTo>
                  <a:lnTo>
                    <a:pt x="498360" y="210820"/>
                  </a:lnTo>
                  <a:lnTo>
                    <a:pt x="498360" y="191770"/>
                  </a:lnTo>
                  <a:lnTo>
                    <a:pt x="517512" y="191770"/>
                  </a:lnTo>
                  <a:lnTo>
                    <a:pt x="536663" y="191770"/>
                  </a:lnTo>
                  <a:lnTo>
                    <a:pt x="555828" y="191770"/>
                  </a:lnTo>
                  <a:lnTo>
                    <a:pt x="574979" y="191770"/>
                  </a:lnTo>
                  <a:lnTo>
                    <a:pt x="574979" y="210820"/>
                  </a:lnTo>
                  <a:lnTo>
                    <a:pt x="594131" y="210820"/>
                  </a:lnTo>
                  <a:lnTo>
                    <a:pt x="594131" y="478790"/>
                  </a:lnTo>
                  <a:lnTo>
                    <a:pt x="613283" y="478790"/>
                  </a:lnTo>
                  <a:lnTo>
                    <a:pt x="632434" y="478790"/>
                  </a:lnTo>
                  <a:lnTo>
                    <a:pt x="651586" y="478790"/>
                  </a:lnTo>
                  <a:lnTo>
                    <a:pt x="670750" y="478790"/>
                  </a:lnTo>
                  <a:lnTo>
                    <a:pt x="689902" y="478790"/>
                  </a:lnTo>
                  <a:lnTo>
                    <a:pt x="689902" y="191770"/>
                  </a:lnTo>
                  <a:close/>
                </a:path>
                <a:path w="1265555" h="478789">
                  <a:moveTo>
                    <a:pt x="920102" y="134620"/>
                  </a:moveTo>
                  <a:lnTo>
                    <a:pt x="900950" y="134620"/>
                  </a:lnTo>
                  <a:lnTo>
                    <a:pt x="881799" y="134620"/>
                  </a:lnTo>
                  <a:lnTo>
                    <a:pt x="862647" y="134620"/>
                  </a:lnTo>
                  <a:lnTo>
                    <a:pt x="843483" y="134620"/>
                  </a:lnTo>
                  <a:lnTo>
                    <a:pt x="843483" y="20320"/>
                  </a:lnTo>
                  <a:lnTo>
                    <a:pt x="824331" y="20320"/>
                  </a:lnTo>
                  <a:lnTo>
                    <a:pt x="824331" y="39370"/>
                  </a:lnTo>
                  <a:lnTo>
                    <a:pt x="805180" y="39370"/>
                  </a:lnTo>
                  <a:lnTo>
                    <a:pt x="805180" y="58420"/>
                  </a:lnTo>
                  <a:lnTo>
                    <a:pt x="786028" y="58420"/>
                  </a:lnTo>
                  <a:lnTo>
                    <a:pt x="786028" y="77470"/>
                  </a:lnTo>
                  <a:lnTo>
                    <a:pt x="766876" y="77470"/>
                  </a:lnTo>
                  <a:lnTo>
                    <a:pt x="766876" y="96520"/>
                  </a:lnTo>
                  <a:lnTo>
                    <a:pt x="747712" y="96520"/>
                  </a:lnTo>
                  <a:lnTo>
                    <a:pt x="747712" y="134620"/>
                  </a:lnTo>
                  <a:lnTo>
                    <a:pt x="728560" y="134620"/>
                  </a:lnTo>
                  <a:lnTo>
                    <a:pt x="709409" y="134620"/>
                  </a:lnTo>
                  <a:lnTo>
                    <a:pt x="709409" y="210820"/>
                  </a:lnTo>
                  <a:lnTo>
                    <a:pt x="728560" y="210820"/>
                  </a:lnTo>
                  <a:lnTo>
                    <a:pt x="747712" y="210820"/>
                  </a:lnTo>
                  <a:lnTo>
                    <a:pt x="747712" y="402590"/>
                  </a:lnTo>
                  <a:lnTo>
                    <a:pt x="766876" y="402590"/>
                  </a:lnTo>
                  <a:lnTo>
                    <a:pt x="766876" y="440690"/>
                  </a:lnTo>
                  <a:lnTo>
                    <a:pt x="786028" y="440690"/>
                  </a:lnTo>
                  <a:lnTo>
                    <a:pt x="786028" y="459740"/>
                  </a:lnTo>
                  <a:lnTo>
                    <a:pt x="805180" y="459740"/>
                  </a:lnTo>
                  <a:lnTo>
                    <a:pt x="824331" y="459740"/>
                  </a:lnTo>
                  <a:lnTo>
                    <a:pt x="824331" y="478790"/>
                  </a:lnTo>
                  <a:lnTo>
                    <a:pt x="843483" y="478790"/>
                  </a:lnTo>
                  <a:lnTo>
                    <a:pt x="862647" y="478790"/>
                  </a:lnTo>
                  <a:lnTo>
                    <a:pt x="881799" y="478790"/>
                  </a:lnTo>
                  <a:lnTo>
                    <a:pt x="900950" y="478790"/>
                  </a:lnTo>
                  <a:lnTo>
                    <a:pt x="920102" y="478790"/>
                  </a:lnTo>
                  <a:lnTo>
                    <a:pt x="920102" y="402590"/>
                  </a:lnTo>
                  <a:lnTo>
                    <a:pt x="900950" y="402590"/>
                  </a:lnTo>
                  <a:lnTo>
                    <a:pt x="881799" y="402590"/>
                  </a:lnTo>
                  <a:lnTo>
                    <a:pt x="862647" y="402590"/>
                  </a:lnTo>
                  <a:lnTo>
                    <a:pt x="862647" y="383540"/>
                  </a:lnTo>
                  <a:lnTo>
                    <a:pt x="843483" y="383540"/>
                  </a:lnTo>
                  <a:lnTo>
                    <a:pt x="843483" y="210820"/>
                  </a:lnTo>
                  <a:lnTo>
                    <a:pt x="862647" y="210820"/>
                  </a:lnTo>
                  <a:lnTo>
                    <a:pt x="881799" y="210820"/>
                  </a:lnTo>
                  <a:lnTo>
                    <a:pt x="900950" y="210820"/>
                  </a:lnTo>
                  <a:lnTo>
                    <a:pt x="920102" y="210820"/>
                  </a:lnTo>
                  <a:lnTo>
                    <a:pt x="920102" y="134620"/>
                  </a:lnTo>
                  <a:close/>
                </a:path>
                <a:path w="1265555" h="478789">
                  <a:moveTo>
                    <a:pt x="1207643" y="134620"/>
                  </a:moveTo>
                  <a:lnTo>
                    <a:pt x="1188491" y="134620"/>
                  </a:lnTo>
                  <a:lnTo>
                    <a:pt x="1188491" y="115570"/>
                  </a:lnTo>
                  <a:lnTo>
                    <a:pt x="1169327" y="115570"/>
                  </a:lnTo>
                  <a:lnTo>
                    <a:pt x="1150175" y="115570"/>
                  </a:lnTo>
                  <a:lnTo>
                    <a:pt x="1150175" y="210820"/>
                  </a:lnTo>
                  <a:lnTo>
                    <a:pt x="1169327" y="210820"/>
                  </a:lnTo>
                  <a:lnTo>
                    <a:pt x="1188491" y="210820"/>
                  </a:lnTo>
                  <a:lnTo>
                    <a:pt x="1207643" y="210820"/>
                  </a:lnTo>
                  <a:lnTo>
                    <a:pt x="1207643" y="134620"/>
                  </a:lnTo>
                  <a:close/>
                </a:path>
                <a:path w="1265555" h="478789">
                  <a:moveTo>
                    <a:pt x="1265097" y="326390"/>
                  </a:moveTo>
                  <a:lnTo>
                    <a:pt x="1245946" y="326390"/>
                  </a:lnTo>
                  <a:lnTo>
                    <a:pt x="1245946" y="288290"/>
                  </a:lnTo>
                  <a:lnTo>
                    <a:pt x="1226794" y="288290"/>
                  </a:lnTo>
                  <a:lnTo>
                    <a:pt x="1226794" y="269240"/>
                  </a:lnTo>
                  <a:lnTo>
                    <a:pt x="1207643" y="269240"/>
                  </a:lnTo>
                  <a:lnTo>
                    <a:pt x="1188491" y="269240"/>
                  </a:lnTo>
                  <a:lnTo>
                    <a:pt x="1188491" y="250190"/>
                  </a:lnTo>
                  <a:lnTo>
                    <a:pt x="1169327" y="250190"/>
                  </a:lnTo>
                  <a:lnTo>
                    <a:pt x="1150175" y="250190"/>
                  </a:lnTo>
                  <a:lnTo>
                    <a:pt x="1131023" y="250190"/>
                  </a:lnTo>
                  <a:lnTo>
                    <a:pt x="1111872" y="250190"/>
                  </a:lnTo>
                  <a:lnTo>
                    <a:pt x="1092720" y="250190"/>
                  </a:lnTo>
                  <a:lnTo>
                    <a:pt x="1073556" y="250190"/>
                  </a:lnTo>
                  <a:lnTo>
                    <a:pt x="1073556" y="229870"/>
                  </a:lnTo>
                  <a:lnTo>
                    <a:pt x="1054404" y="229870"/>
                  </a:lnTo>
                  <a:lnTo>
                    <a:pt x="1054404" y="210820"/>
                  </a:lnTo>
                  <a:lnTo>
                    <a:pt x="1073556" y="210820"/>
                  </a:lnTo>
                  <a:lnTo>
                    <a:pt x="1073556" y="115570"/>
                  </a:lnTo>
                  <a:lnTo>
                    <a:pt x="1054404" y="115570"/>
                  </a:lnTo>
                  <a:lnTo>
                    <a:pt x="1035253" y="115570"/>
                  </a:lnTo>
                  <a:lnTo>
                    <a:pt x="1035253" y="134620"/>
                  </a:lnTo>
                  <a:lnTo>
                    <a:pt x="1016101" y="134620"/>
                  </a:lnTo>
                  <a:lnTo>
                    <a:pt x="996950" y="134620"/>
                  </a:lnTo>
                  <a:lnTo>
                    <a:pt x="996950" y="153670"/>
                  </a:lnTo>
                  <a:lnTo>
                    <a:pt x="977785" y="153670"/>
                  </a:lnTo>
                  <a:lnTo>
                    <a:pt x="977785" y="191770"/>
                  </a:lnTo>
                  <a:lnTo>
                    <a:pt x="958634" y="191770"/>
                  </a:lnTo>
                  <a:lnTo>
                    <a:pt x="958634" y="250190"/>
                  </a:lnTo>
                  <a:lnTo>
                    <a:pt x="977785" y="250190"/>
                  </a:lnTo>
                  <a:lnTo>
                    <a:pt x="977785" y="288290"/>
                  </a:lnTo>
                  <a:lnTo>
                    <a:pt x="996950" y="288290"/>
                  </a:lnTo>
                  <a:lnTo>
                    <a:pt x="996950" y="307340"/>
                  </a:lnTo>
                  <a:lnTo>
                    <a:pt x="1016101" y="307340"/>
                  </a:lnTo>
                  <a:lnTo>
                    <a:pt x="1035253" y="307340"/>
                  </a:lnTo>
                  <a:lnTo>
                    <a:pt x="1035253" y="326390"/>
                  </a:lnTo>
                  <a:lnTo>
                    <a:pt x="1054404" y="326390"/>
                  </a:lnTo>
                  <a:lnTo>
                    <a:pt x="1150175" y="326390"/>
                  </a:lnTo>
                  <a:lnTo>
                    <a:pt x="1150175" y="345440"/>
                  </a:lnTo>
                  <a:lnTo>
                    <a:pt x="1169327" y="345440"/>
                  </a:lnTo>
                  <a:lnTo>
                    <a:pt x="1169327" y="383540"/>
                  </a:lnTo>
                  <a:lnTo>
                    <a:pt x="1150175" y="383540"/>
                  </a:lnTo>
                  <a:lnTo>
                    <a:pt x="1150175" y="402590"/>
                  </a:lnTo>
                  <a:lnTo>
                    <a:pt x="1131023" y="402590"/>
                  </a:lnTo>
                  <a:lnTo>
                    <a:pt x="1111872" y="402590"/>
                  </a:lnTo>
                  <a:lnTo>
                    <a:pt x="1092720" y="402590"/>
                  </a:lnTo>
                  <a:lnTo>
                    <a:pt x="1073556" y="402590"/>
                  </a:lnTo>
                  <a:lnTo>
                    <a:pt x="1073556" y="383540"/>
                  </a:lnTo>
                  <a:lnTo>
                    <a:pt x="1054404" y="383540"/>
                  </a:lnTo>
                  <a:lnTo>
                    <a:pt x="1054404" y="364490"/>
                  </a:lnTo>
                  <a:lnTo>
                    <a:pt x="1035253" y="364490"/>
                  </a:lnTo>
                  <a:lnTo>
                    <a:pt x="1016101" y="364490"/>
                  </a:lnTo>
                  <a:lnTo>
                    <a:pt x="996950" y="364490"/>
                  </a:lnTo>
                  <a:lnTo>
                    <a:pt x="977785" y="364490"/>
                  </a:lnTo>
                  <a:lnTo>
                    <a:pt x="958634" y="364490"/>
                  </a:lnTo>
                  <a:lnTo>
                    <a:pt x="958634" y="402590"/>
                  </a:lnTo>
                  <a:lnTo>
                    <a:pt x="977785" y="402590"/>
                  </a:lnTo>
                  <a:lnTo>
                    <a:pt x="977785" y="440690"/>
                  </a:lnTo>
                  <a:lnTo>
                    <a:pt x="996950" y="440690"/>
                  </a:lnTo>
                  <a:lnTo>
                    <a:pt x="996950" y="459740"/>
                  </a:lnTo>
                  <a:lnTo>
                    <a:pt x="1016101" y="459740"/>
                  </a:lnTo>
                  <a:lnTo>
                    <a:pt x="1035253" y="459740"/>
                  </a:lnTo>
                  <a:lnTo>
                    <a:pt x="1035253" y="478790"/>
                  </a:lnTo>
                  <a:lnTo>
                    <a:pt x="1054404" y="478790"/>
                  </a:lnTo>
                  <a:lnTo>
                    <a:pt x="1073556" y="478790"/>
                  </a:lnTo>
                  <a:lnTo>
                    <a:pt x="1188491" y="478790"/>
                  </a:lnTo>
                  <a:lnTo>
                    <a:pt x="1188491" y="459740"/>
                  </a:lnTo>
                  <a:lnTo>
                    <a:pt x="1207643" y="459740"/>
                  </a:lnTo>
                  <a:lnTo>
                    <a:pt x="1226794" y="459740"/>
                  </a:lnTo>
                  <a:lnTo>
                    <a:pt x="1226794" y="440690"/>
                  </a:lnTo>
                  <a:lnTo>
                    <a:pt x="1245946" y="440690"/>
                  </a:lnTo>
                  <a:lnTo>
                    <a:pt x="1245946" y="402590"/>
                  </a:lnTo>
                  <a:lnTo>
                    <a:pt x="1265097" y="402590"/>
                  </a:lnTo>
                  <a:lnTo>
                    <a:pt x="1265097" y="326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5307209" y="4285405"/>
              <a:ext cx="1591945" cy="479425"/>
            </a:xfrm>
            <a:custGeom>
              <a:avLst/>
              <a:gdLst/>
              <a:ahLst/>
              <a:cxnLst/>
              <a:rect l="l" t="t" r="r" b="b"/>
              <a:pathLst>
                <a:path w="1591944" h="479425">
                  <a:moveTo>
                    <a:pt x="76619" y="115633"/>
                  </a:moveTo>
                  <a:lnTo>
                    <a:pt x="57467" y="115633"/>
                  </a:lnTo>
                  <a:lnTo>
                    <a:pt x="38315" y="115633"/>
                  </a:lnTo>
                  <a:lnTo>
                    <a:pt x="19164" y="115633"/>
                  </a:lnTo>
                  <a:lnTo>
                    <a:pt x="0" y="115633"/>
                  </a:lnTo>
                  <a:lnTo>
                    <a:pt x="0" y="191833"/>
                  </a:lnTo>
                  <a:lnTo>
                    <a:pt x="19164" y="191833"/>
                  </a:lnTo>
                  <a:lnTo>
                    <a:pt x="38315" y="191833"/>
                  </a:lnTo>
                  <a:lnTo>
                    <a:pt x="57467" y="191833"/>
                  </a:lnTo>
                  <a:lnTo>
                    <a:pt x="76619" y="191833"/>
                  </a:lnTo>
                  <a:lnTo>
                    <a:pt x="76619" y="115633"/>
                  </a:lnTo>
                  <a:close/>
                </a:path>
                <a:path w="1591944" h="479425">
                  <a:moveTo>
                    <a:pt x="172389" y="153733"/>
                  </a:moveTo>
                  <a:lnTo>
                    <a:pt x="153238" y="153733"/>
                  </a:lnTo>
                  <a:lnTo>
                    <a:pt x="153238" y="134683"/>
                  </a:lnTo>
                  <a:lnTo>
                    <a:pt x="134086" y="134683"/>
                  </a:lnTo>
                  <a:lnTo>
                    <a:pt x="114935" y="134683"/>
                  </a:lnTo>
                  <a:lnTo>
                    <a:pt x="114935" y="210883"/>
                  </a:lnTo>
                  <a:lnTo>
                    <a:pt x="134086" y="210883"/>
                  </a:lnTo>
                  <a:lnTo>
                    <a:pt x="153238" y="210883"/>
                  </a:lnTo>
                  <a:lnTo>
                    <a:pt x="172389" y="210883"/>
                  </a:lnTo>
                  <a:lnTo>
                    <a:pt x="172389" y="153733"/>
                  </a:lnTo>
                  <a:close/>
                </a:path>
                <a:path w="1591944" h="479425">
                  <a:moveTo>
                    <a:pt x="536841" y="134683"/>
                  </a:moveTo>
                  <a:lnTo>
                    <a:pt x="536841" y="134683"/>
                  </a:lnTo>
                  <a:lnTo>
                    <a:pt x="441071" y="134683"/>
                  </a:lnTo>
                  <a:lnTo>
                    <a:pt x="441071" y="478853"/>
                  </a:lnTo>
                  <a:lnTo>
                    <a:pt x="536841" y="478853"/>
                  </a:lnTo>
                  <a:lnTo>
                    <a:pt x="536841" y="134683"/>
                  </a:lnTo>
                  <a:close/>
                </a:path>
                <a:path w="1591944" h="479425">
                  <a:moveTo>
                    <a:pt x="536841" y="0"/>
                  </a:moveTo>
                  <a:lnTo>
                    <a:pt x="536841" y="0"/>
                  </a:lnTo>
                  <a:lnTo>
                    <a:pt x="441071" y="0"/>
                  </a:lnTo>
                  <a:lnTo>
                    <a:pt x="441071" y="76619"/>
                  </a:lnTo>
                  <a:lnTo>
                    <a:pt x="536841" y="76619"/>
                  </a:lnTo>
                  <a:lnTo>
                    <a:pt x="536841" y="0"/>
                  </a:lnTo>
                  <a:close/>
                </a:path>
                <a:path w="1591944" h="479425">
                  <a:moveTo>
                    <a:pt x="920089" y="191833"/>
                  </a:moveTo>
                  <a:lnTo>
                    <a:pt x="900938" y="191833"/>
                  </a:lnTo>
                  <a:lnTo>
                    <a:pt x="900938" y="153733"/>
                  </a:lnTo>
                  <a:lnTo>
                    <a:pt x="881786" y="153733"/>
                  </a:lnTo>
                  <a:lnTo>
                    <a:pt x="881786" y="134683"/>
                  </a:lnTo>
                  <a:lnTo>
                    <a:pt x="862634" y="134683"/>
                  </a:lnTo>
                  <a:lnTo>
                    <a:pt x="843470" y="134683"/>
                  </a:lnTo>
                  <a:lnTo>
                    <a:pt x="843470" y="115633"/>
                  </a:lnTo>
                  <a:lnTo>
                    <a:pt x="824318" y="115633"/>
                  </a:lnTo>
                  <a:lnTo>
                    <a:pt x="805167" y="115633"/>
                  </a:lnTo>
                  <a:lnTo>
                    <a:pt x="786015" y="115633"/>
                  </a:lnTo>
                  <a:lnTo>
                    <a:pt x="766864" y="115633"/>
                  </a:lnTo>
                  <a:lnTo>
                    <a:pt x="747699" y="115633"/>
                  </a:lnTo>
                  <a:lnTo>
                    <a:pt x="728548" y="115633"/>
                  </a:lnTo>
                  <a:lnTo>
                    <a:pt x="728548" y="134683"/>
                  </a:lnTo>
                  <a:lnTo>
                    <a:pt x="709396" y="134683"/>
                  </a:lnTo>
                  <a:lnTo>
                    <a:pt x="709396" y="115633"/>
                  </a:lnTo>
                  <a:lnTo>
                    <a:pt x="690245" y="115633"/>
                  </a:lnTo>
                  <a:lnTo>
                    <a:pt x="671093" y="115633"/>
                  </a:lnTo>
                  <a:lnTo>
                    <a:pt x="651929" y="115633"/>
                  </a:lnTo>
                  <a:lnTo>
                    <a:pt x="632777" y="115633"/>
                  </a:lnTo>
                  <a:lnTo>
                    <a:pt x="613625" y="115633"/>
                  </a:lnTo>
                  <a:lnTo>
                    <a:pt x="613625" y="478853"/>
                  </a:lnTo>
                  <a:lnTo>
                    <a:pt x="709396" y="478853"/>
                  </a:lnTo>
                  <a:lnTo>
                    <a:pt x="709396" y="210883"/>
                  </a:lnTo>
                  <a:lnTo>
                    <a:pt x="728548" y="210883"/>
                  </a:lnTo>
                  <a:lnTo>
                    <a:pt x="728548" y="191833"/>
                  </a:lnTo>
                  <a:lnTo>
                    <a:pt x="747699" y="191833"/>
                  </a:lnTo>
                  <a:lnTo>
                    <a:pt x="766864" y="191833"/>
                  </a:lnTo>
                  <a:lnTo>
                    <a:pt x="786015" y="191833"/>
                  </a:lnTo>
                  <a:lnTo>
                    <a:pt x="805167" y="191833"/>
                  </a:lnTo>
                  <a:lnTo>
                    <a:pt x="805167" y="210883"/>
                  </a:lnTo>
                  <a:lnTo>
                    <a:pt x="824318" y="210883"/>
                  </a:lnTo>
                  <a:lnTo>
                    <a:pt x="824318" y="478853"/>
                  </a:lnTo>
                  <a:lnTo>
                    <a:pt x="843470" y="478853"/>
                  </a:lnTo>
                  <a:lnTo>
                    <a:pt x="862634" y="478853"/>
                  </a:lnTo>
                  <a:lnTo>
                    <a:pt x="881786" y="478853"/>
                  </a:lnTo>
                  <a:lnTo>
                    <a:pt x="900938" y="478853"/>
                  </a:lnTo>
                  <a:lnTo>
                    <a:pt x="920089" y="478853"/>
                  </a:lnTo>
                  <a:lnTo>
                    <a:pt x="920089" y="191833"/>
                  </a:lnTo>
                  <a:close/>
                </a:path>
                <a:path w="1591944" h="479425">
                  <a:moveTo>
                    <a:pt x="1456944" y="326453"/>
                  </a:moveTo>
                  <a:lnTo>
                    <a:pt x="1437792" y="326453"/>
                  </a:lnTo>
                  <a:lnTo>
                    <a:pt x="1437792" y="288353"/>
                  </a:lnTo>
                  <a:lnTo>
                    <a:pt x="1418640" y="288353"/>
                  </a:lnTo>
                  <a:lnTo>
                    <a:pt x="1418640" y="269303"/>
                  </a:lnTo>
                  <a:lnTo>
                    <a:pt x="1399489" y="269303"/>
                  </a:lnTo>
                  <a:lnTo>
                    <a:pt x="1380337" y="269303"/>
                  </a:lnTo>
                  <a:lnTo>
                    <a:pt x="1380337" y="250253"/>
                  </a:lnTo>
                  <a:lnTo>
                    <a:pt x="1361173" y="250253"/>
                  </a:lnTo>
                  <a:lnTo>
                    <a:pt x="1342021" y="250253"/>
                  </a:lnTo>
                  <a:lnTo>
                    <a:pt x="1322870" y="250253"/>
                  </a:lnTo>
                  <a:lnTo>
                    <a:pt x="1303718" y="250253"/>
                  </a:lnTo>
                  <a:lnTo>
                    <a:pt x="1284566" y="250253"/>
                  </a:lnTo>
                  <a:lnTo>
                    <a:pt x="1265402" y="250253"/>
                  </a:lnTo>
                  <a:lnTo>
                    <a:pt x="1265402" y="229933"/>
                  </a:lnTo>
                  <a:lnTo>
                    <a:pt x="1246251" y="229933"/>
                  </a:lnTo>
                  <a:lnTo>
                    <a:pt x="1246251" y="210883"/>
                  </a:lnTo>
                  <a:lnTo>
                    <a:pt x="1265402" y="210883"/>
                  </a:lnTo>
                  <a:lnTo>
                    <a:pt x="1265402" y="191833"/>
                  </a:lnTo>
                  <a:lnTo>
                    <a:pt x="1284566" y="191833"/>
                  </a:lnTo>
                  <a:lnTo>
                    <a:pt x="1303718" y="191833"/>
                  </a:lnTo>
                  <a:lnTo>
                    <a:pt x="1322870" y="191833"/>
                  </a:lnTo>
                  <a:lnTo>
                    <a:pt x="1342021" y="191833"/>
                  </a:lnTo>
                  <a:lnTo>
                    <a:pt x="1342021" y="210883"/>
                  </a:lnTo>
                  <a:lnTo>
                    <a:pt x="1437792" y="210883"/>
                  </a:lnTo>
                  <a:lnTo>
                    <a:pt x="1437792" y="153733"/>
                  </a:lnTo>
                  <a:lnTo>
                    <a:pt x="1418640" y="153733"/>
                  </a:lnTo>
                  <a:lnTo>
                    <a:pt x="1418640" y="134683"/>
                  </a:lnTo>
                  <a:lnTo>
                    <a:pt x="1399489" y="134683"/>
                  </a:lnTo>
                  <a:lnTo>
                    <a:pt x="1380337" y="134683"/>
                  </a:lnTo>
                  <a:lnTo>
                    <a:pt x="1380337" y="115633"/>
                  </a:lnTo>
                  <a:lnTo>
                    <a:pt x="1361173" y="115633"/>
                  </a:lnTo>
                  <a:lnTo>
                    <a:pt x="1227099" y="115633"/>
                  </a:lnTo>
                  <a:lnTo>
                    <a:pt x="1227099" y="134683"/>
                  </a:lnTo>
                  <a:lnTo>
                    <a:pt x="1207947" y="134683"/>
                  </a:lnTo>
                  <a:lnTo>
                    <a:pt x="1188796" y="134683"/>
                  </a:lnTo>
                  <a:lnTo>
                    <a:pt x="1188796" y="153733"/>
                  </a:lnTo>
                  <a:lnTo>
                    <a:pt x="1169631" y="153733"/>
                  </a:lnTo>
                  <a:lnTo>
                    <a:pt x="1169631" y="191833"/>
                  </a:lnTo>
                  <a:lnTo>
                    <a:pt x="1150480" y="191833"/>
                  </a:lnTo>
                  <a:lnTo>
                    <a:pt x="1150480" y="250253"/>
                  </a:lnTo>
                  <a:lnTo>
                    <a:pt x="1169631" y="250253"/>
                  </a:lnTo>
                  <a:lnTo>
                    <a:pt x="1169631" y="288353"/>
                  </a:lnTo>
                  <a:lnTo>
                    <a:pt x="1188796" y="288353"/>
                  </a:lnTo>
                  <a:lnTo>
                    <a:pt x="1188796" y="307403"/>
                  </a:lnTo>
                  <a:lnTo>
                    <a:pt x="1207947" y="307403"/>
                  </a:lnTo>
                  <a:lnTo>
                    <a:pt x="1227099" y="307403"/>
                  </a:lnTo>
                  <a:lnTo>
                    <a:pt x="1227099" y="326453"/>
                  </a:lnTo>
                  <a:lnTo>
                    <a:pt x="1246251" y="326453"/>
                  </a:lnTo>
                  <a:lnTo>
                    <a:pt x="1342021" y="326453"/>
                  </a:lnTo>
                  <a:lnTo>
                    <a:pt x="1342021" y="345503"/>
                  </a:lnTo>
                  <a:lnTo>
                    <a:pt x="1361173" y="345503"/>
                  </a:lnTo>
                  <a:lnTo>
                    <a:pt x="1361173" y="383603"/>
                  </a:lnTo>
                  <a:lnTo>
                    <a:pt x="1342021" y="383603"/>
                  </a:lnTo>
                  <a:lnTo>
                    <a:pt x="1342021" y="402653"/>
                  </a:lnTo>
                  <a:lnTo>
                    <a:pt x="1322870" y="402653"/>
                  </a:lnTo>
                  <a:lnTo>
                    <a:pt x="1303718" y="402653"/>
                  </a:lnTo>
                  <a:lnTo>
                    <a:pt x="1284566" y="402653"/>
                  </a:lnTo>
                  <a:lnTo>
                    <a:pt x="1265402" y="402653"/>
                  </a:lnTo>
                  <a:lnTo>
                    <a:pt x="1265402" y="383603"/>
                  </a:lnTo>
                  <a:lnTo>
                    <a:pt x="1246251" y="383603"/>
                  </a:lnTo>
                  <a:lnTo>
                    <a:pt x="1246251" y="364553"/>
                  </a:lnTo>
                  <a:lnTo>
                    <a:pt x="1227099" y="364553"/>
                  </a:lnTo>
                  <a:lnTo>
                    <a:pt x="1207947" y="364553"/>
                  </a:lnTo>
                  <a:lnTo>
                    <a:pt x="1188796" y="364553"/>
                  </a:lnTo>
                  <a:lnTo>
                    <a:pt x="1169631" y="364553"/>
                  </a:lnTo>
                  <a:lnTo>
                    <a:pt x="1150480" y="364553"/>
                  </a:lnTo>
                  <a:lnTo>
                    <a:pt x="1150480" y="402653"/>
                  </a:lnTo>
                  <a:lnTo>
                    <a:pt x="1169631" y="402653"/>
                  </a:lnTo>
                  <a:lnTo>
                    <a:pt x="1169631" y="440753"/>
                  </a:lnTo>
                  <a:lnTo>
                    <a:pt x="1188796" y="440753"/>
                  </a:lnTo>
                  <a:lnTo>
                    <a:pt x="1188796" y="459803"/>
                  </a:lnTo>
                  <a:lnTo>
                    <a:pt x="1207947" y="459803"/>
                  </a:lnTo>
                  <a:lnTo>
                    <a:pt x="1227099" y="459803"/>
                  </a:lnTo>
                  <a:lnTo>
                    <a:pt x="1227099" y="478853"/>
                  </a:lnTo>
                  <a:lnTo>
                    <a:pt x="1246251" y="478853"/>
                  </a:lnTo>
                  <a:lnTo>
                    <a:pt x="1265402" y="478853"/>
                  </a:lnTo>
                  <a:lnTo>
                    <a:pt x="1380337" y="478853"/>
                  </a:lnTo>
                  <a:lnTo>
                    <a:pt x="1380337" y="459803"/>
                  </a:lnTo>
                  <a:lnTo>
                    <a:pt x="1399489" y="459803"/>
                  </a:lnTo>
                  <a:lnTo>
                    <a:pt x="1418640" y="459803"/>
                  </a:lnTo>
                  <a:lnTo>
                    <a:pt x="1418640" y="440753"/>
                  </a:lnTo>
                  <a:lnTo>
                    <a:pt x="1437792" y="440753"/>
                  </a:lnTo>
                  <a:lnTo>
                    <a:pt x="1437792" y="402653"/>
                  </a:lnTo>
                  <a:lnTo>
                    <a:pt x="1456944" y="402653"/>
                  </a:lnTo>
                  <a:lnTo>
                    <a:pt x="1456944" y="326453"/>
                  </a:lnTo>
                  <a:close/>
                </a:path>
                <a:path w="1591944" h="479425">
                  <a:moveTo>
                    <a:pt x="1591360" y="115633"/>
                  </a:moveTo>
                  <a:lnTo>
                    <a:pt x="1572209" y="115633"/>
                  </a:lnTo>
                  <a:lnTo>
                    <a:pt x="1572209" y="478853"/>
                  </a:lnTo>
                  <a:lnTo>
                    <a:pt x="1591360" y="478853"/>
                  </a:lnTo>
                  <a:lnTo>
                    <a:pt x="1591360" y="1156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6802798" y="4401038"/>
              <a:ext cx="939800" cy="363220"/>
            </a:xfrm>
            <a:custGeom>
              <a:avLst/>
              <a:gdLst/>
              <a:ahLst/>
              <a:cxnLst/>
              <a:rect l="l" t="t" r="r" b="b"/>
              <a:pathLst>
                <a:path w="939800" h="363220">
                  <a:moveTo>
                    <a:pt x="306463" y="76200"/>
                  </a:moveTo>
                  <a:lnTo>
                    <a:pt x="287312" y="76200"/>
                  </a:lnTo>
                  <a:lnTo>
                    <a:pt x="287312" y="38100"/>
                  </a:lnTo>
                  <a:lnTo>
                    <a:pt x="268160" y="38100"/>
                  </a:lnTo>
                  <a:lnTo>
                    <a:pt x="268160" y="19050"/>
                  </a:lnTo>
                  <a:lnTo>
                    <a:pt x="249008" y="19050"/>
                  </a:lnTo>
                  <a:lnTo>
                    <a:pt x="229857" y="19050"/>
                  </a:lnTo>
                  <a:lnTo>
                    <a:pt x="229857" y="0"/>
                  </a:lnTo>
                  <a:lnTo>
                    <a:pt x="210693" y="0"/>
                  </a:lnTo>
                  <a:lnTo>
                    <a:pt x="210693" y="95250"/>
                  </a:lnTo>
                  <a:lnTo>
                    <a:pt x="210693" y="153670"/>
                  </a:lnTo>
                  <a:lnTo>
                    <a:pt x="95770" y="153670"/>
                  </a:lnTo>
                  <a:lnTo>
                    <a:pt x="95770" y="95250"/>
                  </a:lnTo>
                  <a:lnTo>
                    <a:pt x="114922" y="95250"/>
                  </a:lnTo>
                  <a:lnTo>
                    <a:pt x="114922" y="76200"/>
                  </a:lnTo>
                  <a:lnTo>
                    <a:pt x="134086" y="76200"/>
                  </a:lnTo>
                  <a:lnTo>
                    <a:pt x="153238" y="76200"/>
                  </a:lnTo>
                  <a:lnTo>
                    <a:pt x="172389" y="76200"/>
                  </a:lnTo>
                  <a:lnTo>
                    <a:pt x="191541" y="76200"/>
                  </a:lnTo>
                  <a:lnTo>
                    <a:pt x="191541" y="95250"/>
                  </a:lnTo>
                  <a:lnTo>
                    <a:pt x="210693" y="95250"/>
                  </a:lnTo>
                  <a:lnTo>
                    <a:pt x="210693" y="0"/>
                  </a:lnTo>
                  <a:lnTo>
                    <a:pt x="191541" y="0"/>
                  </a:lnTo>
                  <a:lnTo>
                    <a:pt x="172389" y="0"/>
                  </a:lnTo>
                  <a:lnTo>
                    <a:pt x="76619" y="0"/>
                  </a:lnTo>
                  <a:lnTo>
                    <a:pt x="76619" y="19050"/>
                  </a:lnTo>
                  <a:lnTo>
                    <a:pt x="57467" y="19050"/>
                  </a:lnTo>
                  <a:lnTo>
                    <a:pt x="38315" y="19050"/>
                  </a:lnTo>
                  <a:lnTo>
                    <a:pt x="38315" y="38100"/>
                  </a:lnTo>
                  <a:lnTo>
                    <a:pt x="19151" y="38100"/>
                  </a:lnTo>
                  <a:lnTo>
                    <a:pt x="19151" y="76200"/>
                  </a:lnTo>
                  <a:lnTo>
                    <a:pt x="0" y="76200"/>
                  </a:lnTo>
                  <a:lnTo>
                    <a:pt x="0" y="287020"/>
                  </a:lnTo>
                  <a:lnTo>
                    <a:pt x="19151" y="287020"/>
                  </a:lnTo>
                  <a:lnTo>
                    <a:pt x="19151" y="325120"/>
                  </a:lnTo>
                  <a:lnTo>
                    <a:pt x="38315" y="325120"/>
                  </a:lnTo>
                  <a:lnTo>
                    <a:pt x="38315" y="344170"/>
                  </a:lnTo>
                  <a:lnTo>
                    <a:pt x="57467" y="344170"/>
                  </a:lnTo>
                  <a:lnTo>
                    <a:pt x="76619" y="344170"/>
                  </a:lnTo>
                  <a:lnTo>
                    <a:pt x="76619" y="363220"/>
                  </a:lnTo>
                  <a:lnTo>
                    <a:pt x="95770" y="363220"/>
                  </a:lnTo>
                  <a:lnTo>
                    <a:pt x="229857" y="363220"/>
                  </a:lnTo>
                  <a:lnTo>
                    <a:pt x="229857" y="344170"/>
                  </a:lnTo>
                  <a:lnTo>
                    <a:pt x="249008" y="344170"/>
                  </a:lnTo>
                  <a:lnTo>
                    <a:pt x="268160" y="344170"/>
                  </a:lnTo>
                  <a:lnTo>
                    <a:pt x="268160" y="325120"/>
                  </a:lnTo>
                  <a:lnTo>
                    <a:pt x="287312" y="325120"/>
                  </a:lnTo>
                  <a:lnTo>
                    <a:pt x="287312" y="287020"/>
                  </a:lnTo>
                  <a:lnTo>
                    <a:pt x="306463" y="287020"/>
                  </a:lnTo>
                  <a:lnTo>
                    <a:pt x="306463" y="248920"/>
                  </a:lnTo>
                  <a:lnTo>
                    <a:pt x="287312" y="248920"/>
                  </a:lnTo>
                  <a:lnTo>
                    <a:pt x="268160" y="248920"/>
                  </a:lnTo>
                  <a:lnTo>
                    <a:pt x="249008" y="248920"/>
                  </a:lnTo>
                  <a:lnTo>
                    <a:pt x="229857" y="248920"/>
                  </a:lnTo>
                  <a:lnTo>
                    <a:pt x="210693" y="248920"/>
                  </a:lnTo>
                  <a:lnTo>
                    <a:pt x="210693" y="267970"/>
                  </a:lnTo>
                  <a:lnTo>
                    <a:pt x="191541" y="267970"/>
                  </a:lnTo>
                  <a:lnTo>
                    <a:pt x="191541" y="287020"/>
                  </a:lnTo>
                  <a:lnTo>
                    <a:pt x="172389" y="287020"/>
                  </a:lnTo>
                  <a:lnTo>
                    <a:pt x="153238" y="287020"/>
                  </a:lnTo>
                  <a:lnTo>
                    <a:pt x="134086" y="287020"/>
                  </a:lnTo>
                  <a:lnTo>
                    <a:pt x="114922" y="287020"/>
                  </a:lnTo>
                  <a:lnTo>
                    <a:pt x="114922" y="267970"/>
                  </a:lnTo>
                  <a:lnTo>
                    <a:pt x="95770" y="267970"/>
                  </a:lnTo>
                  <a:lnTo>
                    <a:pt x="95770" y="210820"/>
                  </a:lnTo>
                  <a:lnTo>
                    <a:pt x="114922" y="210820"/>
                  </a:lnTo>
                  <a:lnTo>
                    <a:pt x="134086" y="210820"/>
                  </a:lnTo>
                  <a:lnTo>
                    <a:pt x="306463" y="210820"/>
                  </a:lnTo>
                  <a:lnTo>
                    <a:pt x="306463" y="76200"/>
                  </a:lnTo>
                  <a:close/>
                </a:path>
                <a:path w="939800" h="363220">
                  <a:moveTo>
                    <a:pt x="651573" y="76200"/>
                  </a:moveTo>
                  <a:lnTo>
                    <a:pt x="632421" y="76200"/>
                  </a:lnTo>
                  <a:lnTo>
                    <a:pt x="632421" y="38100"/>
                  </a:lnTo>
                  <a:lnTo>
                    <a:pt x="613270" y="38100"/>
                  </a:lnTo>
                  <a:lnTo>
                    <a:pt x="613270" y="19050"/>
                  </a:lnTo>
                  <a:lnTo>
                    <a:pt x="594118" y="19050"/>
                  </a:lnTo>
                  <a:lnTo>
                    <a:pt x="574967" y="19050"/>
                  </a:lnTo>
                  <a:lnTo>
                    <a:pt x="574967" y="0"/>
                  </a:lnTo>
                  <a:lnTo>
                    <a:pt x="555802" y="0"/>
                  </a:lnTo>
                  <a:lnTo>
                    <a:pt x="536651" y="0"/>
                  </a:lnTo>
                  <a:lnTo>
                    <a:pt x="421728" y="0"/>
                  </a:lnTo>
                  <a:lnTo>
                    <a:pt x="421728" y="19050"/>
                  </a:lnTo>
                  <a:lnTo>
                    <a:pt x="402577" y="19050"/>
                  </a:lnTo>
                  <a:lnTo>
                    <a:pt x="383425" y="19050"/>
                  </a:lnTo>
                  <a:lnTo>
                    <a:pt x="383425" y="38100"/>
                  </a:lnTo>
                  <a:lnTo>
                    <a:pt x="364261" y="38100"/>
                  </a:lnTo>
                  <a:lnTo>
                    <a:pt x="364261" y="76200"/>
                  </a:lnTo>
                  <a:lnTo>
                    <a:pt x="345109" y="76200"/>
                  </a:lnTo>
                  <a:lnTo>
                    <a:pt x="345109" y="287020"/>
                  </a:lnTo>
                  <a:lnTo>
                    <a:pt x="364261" y="287020"/>
                  </a:lnTo>
                  <a:lnTo>
                    <a:pt x="364261" y="325120"/>
                  </a:lnTo>
                  <a:lnTo>
                    <a:pt x="383425" y="325120"/>
                  </a:lnTo>
                  <a:lnTo>
                    <a:pt x="383425" y="344170"/>
                  </a:lnTo>
                  <a:lnTo>
                    <a:pt x="402577" y="344170"/>
                  </a:lnTo>
                  <a:lnTo>
                    <a:pt x="421728" y="344170"/>
                  </a:lnTo>
                  <a:lnTo>
                    <a:pt x="421728" y="363220"/>
                  </a:lnTo>
                  <a:lnTo>
                    <a:pt x="440880" y="363220"/>
                  </a:lnTo>
                  <a:lnTo>
                    <a:pt x="574967" y="363220"/>
                  </a:lnTo>
                  <a:lnTo>
                    <a:pt x="574967" y="344170"/>
                  </a:lnTo>
                  <a:lnTo>
                    <a:pt x="594118" y="344170"/>
                  </a:lnTo>
                  <a:lnTo>
                    <a:pt x="613270" y="344170"/>
                  </a:lnTo>
                  <a:lnTo>
                    <a:pt x="613270" y="325120"/>
                  </a:lnTo>
                  <a:lnTo>
                    <a:pt x="632421" y="325120"/>
                  </a:lnTo>
                  <a:lnTo>
                    <a:pt x="632421" y="287020"/>
                  </a:lnTo>
                  <a:lnTo>
                    <a:pt x="651573" y="287020"/>
                  </a:lnTo>
                  <a:lnTo>
                    <a:pt x="651573" y="229870"/>
                  </a:lnTo>
                  <a:lnTo>
                    <a:pt x="632421" y="229870"/>
                  </a:lnTo>
                  <a:lnTo>
                    <a:pt x="613270" y="229870"/>
                  </a:lnTo>
                  <a:lnTo>
                    <a:pt x="594118" y="229870"/>
                  </a:lnTo>
                  <a:lnTo>
                    <a:pt x="574967" y="229870"/>
                  </a:lnTo>
                  <a:lnTo>
                    <a:pt x="555802" y="229870"/>
                  </a:lnTo>
                  <a:lnTo>
                    <a:pt x="555802" y="267970"/>
                  </a:lnTo>
                  <a:lnTo>
                    <a:pt x="536651" y="267970"/>
                  </a:lnTo>
                  <a:lnTo>
                    <a:pt x="536651" y="287020"/>
                  </a:lnTo>
                  <a:lnTo>
                    <a:pt x="517499" y="287020"/>
                  </a:lnTo>
                  <a:lnTo>
                    <a:pt x="498348" y="287020"/>
                  </a:lnTo>
                  <a:lnTo>
                    <a:pt x="479196" y="287020"/>
                  </a:lnTo>
                  <a:lnTo>
                    <a:pt x="460032" y="287020"/>
                  </a:lnTo>
                  <a:lnTo>
                    <a:pt x="460032" y="267970"/>
                  </a:lnTo>
                  <a:lnTo>
                    <a:pt x="440880" y="267970"/>
                  </a:lnTo>
                  <a:lnTo>
                    <a:pt x="440880" y="95250"/>
                  </a:lnTo>
                  <a:lnTo>
                    <a:pt x="460032" y="95250"/>
                  </a:lnTo>
                  <a:lnTo>
                    <a:pt x="460032" y="76200"/>
                  </a:lnTo>
                  <a:lnTo>
                    <a:pt x="479196" y="76200"/>
                  </a:lnTo>
                  <a:lnTo>
                    <a:pt x="498348" y="76200"/>
                  </a:lnTo>
                  <a:lnTo>
                    <a:pt x="517499" y="76200"/>
                  </a:lnTo>
                  <a:lnTo>
                    <a:pt x="536651" y="76200"/>
                  </a:lnTo>
                  <a:lnTo>
                    <a:pt x="536651" y="95250"/>
                  </a:lnTo>
                  <a:lnTo>
                    <a:pt x="555802" y="95250"/>
                  </a:lnTo>
                  <a:lnTo>
                    <a:pt x="555802" y="134620"/>
                  </a:lnTo>
                  <a:lnTo>
                    <a:pt x="574967" y="134620"/>
                  </a:lnTo>
                  <a:lnTo>
                    <a:pt x="594118" y="134620"/>
                  </a:lnTo>
                  <a:lnTo>
                    <a:pt x="613270" y="134620"/>
                  </a:lnTo>
                  <a:lnTo>
                    <a:pt x="632421" y="134620"/>
                  </a:lnTo>
                  <a:lnTo>
                    <a:pt x="651573" y="134620"/>
                  </a:lnTo>
                  <a:lnTo>
                    <a:pt x="651573" y="76200"/>
                  </a:lnTo>
                  <a:close/>
                </a:path>
                <a:path w="939800" h="363220">
                  <a:moveTo>
                    <a:pt x="939228" y="19050"/>
                  </a:moveTo>
                  <a:lnTo>
                    <a:pt x="920076" y="19050"/>
                  </a:lnTo>
                  <a:lnTo>
                    <a:pt x="920076" y="0"/>
                  </a:lnTo>
                  <a:lnTo>
                    <a:pt x="900912" y="0"/>
                  </a:lnTo>
                  <a:lnTo>
                    <a:pt x="900912" y="267970"/>
                  </a:lnTo>
                  <a:lnTo>
                    <a:pt x="881761" y="267970"/>
                  </a:lnTo>
                  <a:lnTo>
                    <a:pt x="881761" y="287020"/>
                  </a:lnTo>
                  <a:lnTo>
                    <a:pt x="862609" y="287020"/>
                  </a:lnTo>
                  <a:lnTo>
                    <a:pt x="843457" y="287020"/>
                  </a:lnTo>
                  <a:lnTo>
                    <a:pt x="824306" y="287020"/>
                  </a:lnTo>
                  <a:lnTo>
                    <a:pt x="805141" y="287020"/>
                  </a:lnTo>
                  <a:lnTo>
                    <a:pt x="805141" y="267970"/>
                  </a:lnTo>
                  <a:lnTo>
                    <a:pt x="785990" y="267970"/>
                  </a:lnTo>
                  <a:lnTo>
                    <a:pt x="785990" y="0"/>
                  </a:lnTo>
                  <a:lnTo>
                    <a:pt x="766838" y="0"/>
                  </a:lnTo>
                  <a:lnTo>
                    <a:pt x="766838" y="19050"/>
                  </a:lnTo>
                  <a:lnTo>
                    <a:pt x="747687" y="19050"/>
                  </a:lnTo>
                  <a:lnTo>
                    <a:pt x="728535" y="19050"/>
                  </a:lnTo>
                  <a:lnTo>
                    <a:pt x="728535" y="344170"/>
                  </a:lnTo>
                  <a:lnTo>
                    <a:pt x="747687" y="344170"/>
                  </a:lnTo>
                  <a:lnTo>
                    <a:pt x="766838" y="344170"/>
                  </a:lnTo>
                  <a:lnTo>
                    <a:pt x="766838" y="363220"/>
                  </a:lnTo>
                  <a:lnTo>
                    <a:pt x="785990" y="363220"/>
                  </a:lnTo>
                  <a:lnTo>
                    <a:pt x="805141" y="363220"/>
                  </a:lnTo>
                  <a:lnTo>
                    <a:pt x="920076" y="363220"/>
                  </a:lnTo>
                  <a:lnTo>
                    <a:pt x="920076" y="344170"/>
                  </a:lnTo>
                  <a:lnTo>
                    <a:pt x="939228" y="344170"/>
                  </a:lnTo>
                  <a:lnTo>
                    <a:pt x="939228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7493018" y="4285468"/>
              <a:ext cx="1380490" cy="478790"/>
            </a:xfrm>
            <a:custGeom>
              <a:avLst/>
              <a:gdLst/>
              <a:ahLst/>
              <a:cxnLst/>
              <a:rect l="l" t="t" r="r" b="b"/>
              <a:pathLst>
                <a:path w="1380490" h="478789">
                  <a:moveTo>
                    <a:pt x="38315" y="153670"/>
                  </a:moveTo>
                  <a:lnTo>
                    <a:pt x="19151" y="153670"/>
                  </a:lnTo>
                  <a:lnTo>
                    <a:pt x="19151" y="191770"/>
                  </a:lnTo>
                  <a:lnTo>
                    <a:pt x="0" y="191770"/>
                  </a:lnTo>
                  <a:lnTo>
                    <a:pt x="0" y="402590"/>
                  </a:lnTo>
                  <a:lnTo>
                    <a:pt x="19151" y="402590"/>
                  </a:lnTo>
                  <a:lnTo>
                    <a:pt x="19151" y="440690"/>
                  </a:lnTo>
                  <a:lnTo>
                    <a:pt x="38315" y="440690"/>
                  </a:lnTo>
                  <a:lnTo>
                    <a:pt x="38315" y="153670"/>
                  </a:lnTo>
                  <a:close/>
                </a:path>
                <a:path w="1380490" h="478789">
                  <a:moveTo>
                    <a:pt x="210693" y="115570"/>
                  </a:moveTo>
                  <a:lnTo>
                    <a:pt x="210693" y="115570"/>
                  </a:lnTo>
                  <a:lnTo>
                    <a:pt x="95770" y="115570"/>
                  </a:lnTo>
                  <a:lnTo>
                    <a:pt x="95770" y="210820"/>
                  </a:lnTo>
                  <a:lnTo>
                    <a:pt x="114922" y="210820"/>
                  </a:lnTo>
                  <a:lnTo>
                    <a:pt x="114922" y="191770"/>
                  </a:lnTo>
                  <a:lnTo>
                    <a:pt x="134086" y="191770"/>
                  </a:lnTo>
                  <a:lnTo>
                    <a:pt x="153238" y="191770"/>
                  </a:lnTo>
                  <a:lnTo>
                    <a:pt x="172389" y="191770"/>
                  </a:lnTo>
                  <a:lnTo>
                    <a:pt x="191541" y="191770"/>
                  </a:lnTo>
                  <a:lnTo>
                    <a:pt x="191541" y="210820"/>
                  </a:lnTo>
                  <a:lnTo>
                    <a:pt x="210693" y="210820"/>
                  </a:lnTo>
                  <a:lnTo>
                    <a:pt x="210693" y="115570"/>
                  </a:lnTo>
                  <a:close/>
                </a:path>
                <a:path w="1380490" h="478789">
                  <a:moveTo>
                    <a:pt x="306463" y="191770"/>
                  </a:moveTo>
                  <a:lnTo>
                    <a:pt x="287312" y="191770"/>
                  </a:lnTo>
                  <a:lnTo>
                    <a:pt x="287312" y="153670"/>
                  </a:lnTo>
                  <a:lnTo>
                    <a:pt x="268160" y="153670"/>
                  </a:lnTo>
                  <a:lnTo>
                    <a:pt x="268160" y="134620"/>
                  </a:lnTo>
                  <a:lnTo>
                    <a:pt x="249008" y="134620"/>
                  </a:lnTo>
                  <a:lnTo>
                    <a:pt x="229857" y="134620"/>
                  </a:lnTo>
                  <a:lnTo>
                    <a:pt x="229857" y="459740"/>
                  </a:lnTo>
                  <a:lnTo>
                    <a:pt x="249008" y="459740"/>
                  </a:lnTo>
                  <a:lnTo>
                    <a:pt x="268160" y="459740"/>
                  </a:lnTo>
                  <a:lnTo>
                    <a:pt x="268160" y="440690"/>
                  </a:lnTo>
                  <a:lnTo>
                    <a:pt x="287312" y="440690"/>
                  </a:lnTo>
                  <a:lnTo>
                    <a:pt x="287312" y="402590"/>
                  </a:lnTo>
                  <a:lnTo>
                    <a:pt x="306463" y="402590"/>
                  </a:lnTo>
                  <a:lnTo>
                    <a:pt x="306463" y="191770"/>
                  </a:lnTo>
                  <a:close/>
                </a:path>
                <a:path w="1380490" h="478789">
                  <a:moveTo>
                    <a:pt x="670725" y="191770"/>
                  </a:moveTo>
                  <a:lnTo>
                    <a:pt x="651573" y="191770"/>
                  </a:lnTo>
                  <a:lnTo>
                    <a:pt x="651573" y="153670"/>
                  </a:lnTo>
                  <a:lnTo>
                    <a:pt x="632421" y="153670"/>
                  </a:lnTo>
                  <a:lnTo>
                    <a:pt x="632421" y="134620"/>
                  </a:lnTo>
                  <a:lnTo>
                    <a:pt x="613270" y="134620"/>
                  </a:lnTo>
                  <a:lnTo>
                    <a:pt x="594118" y="134620"/>
                  </a:lnTo>
                  <a:lnTo>
                    <a:pt x="594118" y="115570"/>
                  </a:lnTo>
                  <a:lnTo>
                    <a:pt x="574967" y="115570"/>
                  </a:lnTo>
                  <a:lnTo>
                    <a:pt x="555802" y="115570"/>
                  </a:lnTo>
                  <a:lnTo>
                    <a:pt x="536651" y="115570"/>
                  </a:lnTo>
                  <a:lnTo>
                    <a:pt x="517499" y="115570"/>
                  </a:lnTo>
                  <a:lnTo>
                    <a:pt x="498348" y="115570"/>
                  </a:lnTo>
                  <a:lnTo>
                    <a:pt x="479196" y="115570"/>
                  </a:lnTo>
                  <a:lnTo>
                    <a:pt x="479196" y="134620"/>
                  </a:lnTo>
                  <a:lnTo>
                    <a:pt x="460032" y="134620"/>
                  </a:lnTo>
                  <a:lnTo>
                    <a:pt x="460032" y="115570"/>
                  </a:lnTo>
                  <a:lnTo>
                    <a:pt x="440880" y="115570"/>
                  </a:lnTo>
                  <a:lnTo>
                    <a:pt x="421728" y="115570"/>
                  </a:lnTo>
                  <a:lnTo>
                    <a:pt x="402577" y="115570"/>
                  </a:lnTo>
                  <a:lnTo>
                    <a:pt x="383425" y="115570"/>
                  </a:lnTo>
                  <a:lnTo>
                    <a:pt x="364261" y="115570"/>
                  </a:lnTo>
                  <a:lnTo>
                    <a:pt x="364261" y="478790"/>
                  </a:lnTo>
                  <a:lnTo>
                    <a:pt x="460032" y="478790"/>
                  </a:lnTo>
                  <a:lnTo>
                    <a:pt x="460032" y="210820"/>
                  </a:lnTo>
                  <a:lnTo>
                    <a:pt x="479196" y="210820"/>
                  </a:lnTo>
                  <a:lnTo>
                    <a:pt x="479196" y="191770"/>
                  </a:lnTo>
                  <a:lnTo>
                    <a:pt x="498348" y="191770"/>
                  </a:lnTo>
                  <a:lnTo>
                    <a:pt x="517499" y="191770"/>
                  </a:lnTo>
                  <a:lnTo>
                    <a:pt x="536651" y="191770"/>
                  </a:lnTo>
                  <a:lnTo>
                    <a:pt x="555802" y="191770"/>
                  </a:lnTo>
                  <a:lnTo>
                    <a:pt x="555802" y="210820"/>
                  </a:lnTo>
                  <a:lnTo>
                    <a:pt x="574967" y="210820"/>
                  </a:lnTo>
                  <a:lnTo>
                    <a:pt x="574967" y="478790"/>
                  </a:lnTo>
                  <a:lnTo>
                    <a:pt x="594118" y="478790"/>
                  </a:lnTo>
                  <a:lnTo>
                    <a:pt x="613270" y="478790"/>
                  </a:lnTo>
                  <a:lnTo>
                    <a:pt x="632421" y="478790"/>
                  </a:lnTo>
                  <a:lnTo>
                    <a:pt x="651573" y="478790"/>
                  </a:lnTo>
                  <a:lnTo>
                    <a:pt x="670725" y="478790"/>
                  </a:lnTo>
                  <a:lnTo>
                    <a:pt x="670725" y="191770"/>
                  </a:lnTo>
                  <a:close/>
                </a:path>
                <a:path w="1380490" h="478789">
                  <a:moveTo>
                    <a:pt x="1015860" y="0"/>
                  </a:moveTo>
                  <a:lnTo>
                    <a:pt x="1015860" y="0"/>
                  </a:lnTo>
                  <a:lnTo>
                    <a:pt x="920089" y="0"/>
                  </a:lnTo>
                  <a:lnTo>
                    <a:pt x="920089" y="115570"/>
                  </a:lnTo>
                  <a:lnTo>
                    <a:pt x="920089" y="191770"/>
                  </a:lnTo>
                  <a:lnTo>
                    <a:pt x="920089" y="383540"/>
                  </a:lnTo>
                  <a:lnTo>
                    <a:pt x="900938" y="383540"/>
                  </a:lnTo>
                  <a:lnTo>
                    <a:pt x="900938" y="402590"/>
                  </a:lnTo>
                  <a:lnTo>
                    <a:pt x="881786" y="402590"/>
                  </a:lnTo>
                  <a:lnTo>
                    <a:pt x="862622" y="402590"/>
                  </a:lnTo>
                  <a:lnTo>
                    <a:pt x="843470" y="402590"/>
                  </a:lnTo>
                  <a:lnTo>
                    <a:pt x="824318" y="402590"/>
                  </a:lnTo>
                  <a:lnTo>
                    <a:pt x="824318" y="383540"/>
                  </a:lnTo>
                  <a:lnTo>
                    <a:pt x="805167" y="383540"/>
                  </a:lnTo>
                  <a:lnTo>
                    <a:pt x="805167" y="210820"/>
                  </a:lnTo>
                  <a:lnTo>
                    <a:pt x="824318" y="210820"/>
                  </a:lnTo>
                  <a:lnTo>
                    <a:pt x="824318" y="191770"/>
                  </a:lnTo>
                  <a:lnTo>
                    <a:pt x="920089" y="191770"/>
                  </a:lnTo>
                  <a:lnTo>
                    <a:pt x="920089" y="115570"/>
                  </a:lnTo>
                  <a:lnTo>
                    <a:pt x="786015" y="115570"/>
                  </a:lnTo>
                  <a:lnTo>
                    <a:pt x="786015" y="134620"/>
                  </a:lnTo>
                  <a:lnTo>
                    <a:pt x="766851" y="134620"/>
                  </a:lnTo>
                  <a:lnTo>
                    <a:pt x="747699" y="134620"/>
                  </a:lnTo>
                  <a:lnTo>
                    <a:pt x="747699" y="153670"/>
                  </a:lnTo>
                  <a:lnTo>
                    <a:pt x="728548" y="153670"/>
                  </a:lnTo>
                  <a:lnTo>
                    <a:pt x="728548" y="191770"/>
                  </a:lnTo>
                  <a:lnTo>
                    <a:pt x="709396" y="191770"/>
                  </a:lnTo>
                  <a:lnTo>
                    <a:pt x="709396" y="402590"/>
                  </a:lnTo>
                  <a:lnTo>
                    <a:pt x="728548" y="402590"/>
                  </a:lnTo>
                  <a:lnTo>
                    <a:pt x="728548" y="440690"/>
                  </a:lnTo>
                  <a:lnTo>
                    <a:pt x="747699" y="440690"/>
                  </a:lnTo>
                  <a:lnTo>
                    <a:pt x="747699" y="459740"/>
                  </a:lnTo>
                  <a:lnTo>
                    <a:pt x="766851" y="459740"/>
                  </a:lnTo>
                  <a:lnTo>
                    <a:pt x="786015" y="459740"/>
                  </a:lnTo>
                  <a:lnTo>
                    <a:pt x="786015" y="478790"/>
                  </a:lnTo>
                  <a:lnTo>
                    <a:pt x="805167" y="478790"/>
                  </a:lnTo>
                  <a:lnTo>
                    <a:pt x="900938" y="478790"/>
                  </a:lnTo>
                  <a:lnTo>
                    <a:pt x="900938" y="459740"/>
                  </a:lnTo>
                  <a:lnTo>
                    <a:pt x="920089" y="459740"/>
                  </a:lnTo>
                  <a:lnTo>
                    <a:pt x="920089" y="478790"/>
                  </a:lnTo>
                  <a:lnTo>
                    <a:pt x="939241" y="478790"/>
                  </a:lnTo>
                  <a:lnTo>
                    <a:pt x="958392" y="478790"/>
                  </a:lnTo>
                  <a:lnTo>
                    <a:pt x="977557" y="478790"/>
                  </a:lnTo>
                  <a:lnTo>
                    <a:pt x="996708" y="478790"/>
                  </a:lnTo>
                  <a:lnTo>
                    <a:pt x="1015860" y="478790"/>
                  </a:lnTo>
                  <a:lnTo>
                    <a:pt x="1015860" y="0"/>
                  </a:lnTo>
                  <a:close/>
                </a:path>
                <a:path w="1380490" h="478789">
                  <a:moveTo>
                    <a:pt x="1226908" y="250190"/>
                  </a:moveTo>
                  <a:lnTo>
                    <a:pt x="1207757" y="250190"/>
                  </a:lnTo>
                  <a:lnTo>
                    <a:pt x="1188605" y="250190"/>
                  </a:lnTo>
                  <a:lnTo>
                    <a:pt x="1188605" y="229870"/>
                  </a:lnTo>
                  <a:lnTo>
                    <a:pt x="1169441" y="229870"/>
                  </a:lnTo>
                  <a:lnTo>
                    <a:pt x="1169441" y="115570"/>
                  </a:lnTo>
                  <a:lnTo>
                    <a:pt x="1150289" y="115570"/>
                  </a:lnTo>
                  <a:lnTo>
                    <a:pt x="1150289" y="326390"/>
                  </a:lnTo>
                  <a:lnTo>
                    <a:pt x="1169441" y="326390"/>
                  </a:lnTo>
                  <a:lnTo>
                    <a:pt x="1188605" y="326390"/>
                  </a:lnTo>
                  <a:lnTo>
                    <a:pt x="1207757" y="326390"/>
                  </a:lnTo>
                  <a:lnTo>
                    <a:pt x="1226908" y="326390"/>
                  </a:lnTo>
                  <a:lnTo>
                    <a:pt x="1226908" y="250190"/>
                  </a:lnTo>
                  <a:close/>
                </a:path>
                <a:path w="1380490" h="478789">
                  <a:moveTo>
                    <a:pt x="1380147" y="326390"/>
                  </a:moveTo>
                  <a:lnTo>
                    <a:pt x="1360982" y="326390"/>
                  </a:lnTo>
                  <a:lnTo>
                    <a:pt x="1360982" y="288290"/>
                  </a:lnTo>
                  <a:lnTo>
                    <a:pt x="1341831" y="288290"/>
                  </a:lnTo>
                  <a:lnTo>
                    <a:pt x="1341831" y="269240"/>
                  </a:lnTo>
                  <a:lnTo>
                    <a:pt x="1322679" y="269240"/>
                  </a:lnTo>
                  <a:lnTo>
                    <a:pt x="1303528" y="269240"/>
                  </a:lnTo>
                  <a:lnTo>
                    <a:pt x="1303528" y="250190"/>
                  </a:lnTo>
                  <a:lnTo>
                    <a:pt x="1284376" y="250190"/>
                  </a:lnTo>
                  <a:lnTo>
                    <a:pt x="1265212" y="250190"/>
                  </a:lnTo>
                  <a:lnTo>
                    <a:pt x="1265212" y="345440"/>
                  </a:lnTo>
                  <a:lnTo>
                    <a:pt x="1284376" y="345440"/>
                  </a:lnTo>
                  <a:lnTo>
                    <a:pt x="1284376" y="383540"/>
                  </a:lnTo>
                  <a:lnTo>
                    <a:pt x="1265212" y="383540"/>
                  </a:lnTo>
                  <a:lnTo>
                    <a:pt x="1265212" y="402590"/>
                  </a:lnTo>
                  <a:lnTo>
                    <a:pt x="1246060" y="402590"/>
                  </a:lnTo>
                  <a:lnTo>
                    <a:pt x="1226908" y="402590"/>
                  </a:lnTo>
                  <a:lnTo>
                    <a:pt x="1207757" y="402590"/>
                  </a:lnTo>
                  <a:lnTo>
                    <a:pt x="1188605" y="402590"/>
                  </a:lnTo>
                  <a:lnTo>
                    <a:pt x="1188605" y="383540"/>
                  </a:lnTo>
                  <a:lnTo>
                    <a:pt x="1169441" y="383540"/>
                  </a:lnTo>
                  <a:lnTo>
                    <a:pt x="1169441" y="364490"/>
                  </a:lnTo>
                  <a:lnTo>
                    <a:pt x="1150289" y="364490"/>
                  </a:lnTo>
                  <a:lnTo>
                    <a:pt x="1131138" y="364490"/>
                  </a:lnTo>
                  <a:lnTo>
                    <a:pt x="1111986" y="364490"/>
                  </a:lnTo>
                  <a:lnTo>
                    <a:pt x="1092835" y="364490"/>
                  </a:lnTo>
                  <a:lnTo>
                    <a:pt x="1073683" y="364490"/>
                  </a:lnTo>
                  <a:lnTo>
                    <a:pt x="1073683" y="402590"/>
                  </a:lnTo>
                  <a:lnTo>
                    <a:pt x="1092835" y="402590"/>
                  </a:lnTo>
                  <a:lnTo>
                    <a:pt x="1092835" y="440690"/>
                  </a:lnTo>
                  <a:lnTo>
                    <a:pt x="1111986" y="440690"/>
                  </a:lnTo>
                  <a:lnTo>
                    <a:pt x="1111986" y="459740"/>
                  </a:lnTo>
                  <a:lnTo>
                    <a:pt x="1131138" y="459740"/>
                  </a:lnTo>
                  <a:lnTo>
                    <a:pt x="1150289" y="459740"/>
                  </a:lnTo>
                  <a:lnTo>
                    <a:pt x="1150289" y="478790"/>
                  </a:lnTo>
                  <a:lnTo>
                    <a:pt x="1169441" y="478790"/>
                  </a:lnTo>
                  <a:lnTo>
                    <a:pt x="1188605" y="478790"/>
                  </a:lnTo>
                  <a:lnTo>
                    <a:pt x="1303528" y="478790"/>
                  </a:lnTo>
                  <a:lnTo>
                    <a:pt x="1303528" y="459740"/>
                  </a:lnTo>
                  <a:lnTo>
                    <a:pt x="1322679" y="459740"/>
                  </a:lnTo>
                  <a:lnTo>
                    <a:pt x="1341831" y="459740"/>
                  </a:lnTo>
                  <a:lnTo>
                    <a:pt x="1341831" y="440690"/>
                  </a:lnTo>
                  <a:lnTo>
                    <a:pt x="1360982" y="440690"/>
                  </a:lnTo>
                  <a:lnTo>
                    <a:pt x="1360982" y="402590"/>
                  </a:lnTo>
                  <a:lnTo>
                    <a:pt x="1380147" y="402590"/>
                  </a:lnTo>
                  <a:lnTo>
                    <a:pt x="1380147" y="326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8566701" y="4401038"/>
              <a:ext cx="460375" cy="363220"/>
            </a:xfrm>
            <a:custGeom>
              <a:avLst/>
              <a:gdLst/>
              <a:ahLst/>
              <a:cxnLst/>
              <a:rect l="l" t="t" r="r" b="b"/>
              <a:pathLst>
                <a:path w="460375" h="363220">
                  <a:moveTo>
                    <a:pt x="76606" y="19050"/>
                  </a:moveTo>
                  <a:lnTo>
                    <a:pt x="57454" y="19050"/>
                  </a:lnTo>
                  <a:lnTo>
                    <a:pt x="38303" y="19050"/>
                  </a:lnTo>
                  <a:lnTo>
                    <a:pt x="38303" y="38100"/>
                  </a:lnTo>
                  <a:lnTo>
                    <a:pt x="19151" y="38100"/>
                  </a:lnTo>
                  <a:lnTo>
                    <a:pt x="19151" y="76200"/>
                  </a:lnTo>
                  <a:lnTo>
                    <a:pt x="0" y="76200"/>
                  </a:lnTo>
                  <a:lnTo>
                    <a:pt x="0" y="134620"/>
                  </a:lnTo>
                  <a:lnTo>
                    <a:pt x="19151" y="134620"/>
                  </a:lnTo>
                  <a:lnTo>
                    <a:pt x="19151" y="172720"/>
                  </a:lnTo>
                  <a:lnTo>
                    <a:pt x="38303" y="172720"/>
                  </a:lnTo>
                  <a:lnTo>
                    <a:pt x="38303" y="191770"/>
                  </a:lnTo>
                  <a:lnTo>
                    <a:pt x="57454" y="191770"/>
                  </a:lnTo>
                  <a:lnTo>
                    <a:pt x="76606" y="191770"/>
                  </a:lnTo>
                  <a:lnTo>
                    <a:pt x="76606" y="19050"/>
                  </a:lnTo>
                  <a:close/>
                </a:path>
                <a:path w="460375" h="363220">
                  <a:moveTo>
                    <a:pt x="191528" y="134620"/>
                  </a:moveTo>
                  <a:lnTo>
                    <a:pt x="172377" y="134620"/>
                  </a:lnTo>
                  <a:lnTo>
                    <a:pt x="153225" y="134620"/>
                  </a:lnTo>
                  <a:lnTo>
                    <a:pt x="134073" y="134620"/>
                  </a:lnTo>
                  <a:lnTo>
                    <a:pt x="134073" y="210820"/>
                  </a:lnTo>
                  <a:lnTo>
                    <a:pt x="153225" y="210820"/>
                  </a:lnTo>
                  <a:lnTo>
                    <a:pt x="172377" y="210820"/>
                  </a:lnTo>
                  <a:lnTo>
                    <a:pt x="191528" y="210820"/>
                  </a:lnTo>
                  <a:lnTo>
                    <a:pt x="191528" y="134620"/>
                  </a:lnTo>
                  <a:close/>
                </a:path>
                <a:path w="460375" h="363220">
                  <a:moveTo>
                    <a:pt x="287299" y="38100"/>
                  </a:moveTo>
                  <a:lnTo>
                    <a:pt x="268147" y="38100"/>
                  </a:lnTo>
                  <a:lnTo>
                    <a:pt x="268147" y="19050"/>
                  </a:lnTo>
                  <a:lnTo>
                    <a:pt x="248996" y="19050"/>
                  </a:lnTo>
                  <a:lnTo>
                    <a:pt x="229844" y="19050"/>
                  </a:lnTo>
                  <a:lnTo>
                    <a:pt x="229844" y="0"/>
                  </a:lnTo>
                  <a:lnTo>
                    <a:pt x="210693" y="0"/>
                  </a:lnTo>
                  <a:lnTo>
                    <a:pt x="95758" y="0"/>
                  </a:lnTo>
                  <a:lnTo>
                    <a:pt x="95758" y="95250"/>
                  </a:lnTo>
                  <a:lnTo>
                    <a:pt x="114922" y="95250"/>
                  </a:lnTo>
                  <a:lnTo>
                    <a:pt x="114922" y="76200"/>
                  </a:lnTo>
                  <a:lnTo>
                    <a:pt x="134073" y="76200"/>
                  </a:lnTo>
                  <a:lnTo>
                    <a:pt x="153225" y="76200"/>
                  </a:lnTo>
                  <a:lnTo>
                    <a:pt x="172377" y="76200"/>
                  </a:lnTo>
                  <a:lnTo>
                    <a:pt x="191528" y="76200"/>
                  </a:lnTo>
                  <a:lnTo>
                    <a:pt x="191528" y="95250"/>
                  </a:lnTo>
                  <a:lnTo>
                    <a:pt x="287299" y="95250"/>
                  </a:lnTo>
                  <a:lnTo>
                    <a:pt x="287299" y="38100"/>
                  </a:lnTo>
                  <a:close/>
                </a:path>
                <a:path w="460375" h="363220">
                  <a:moveTo>
                    <a:pt x="460032" y="267449"/>
                  </a:moveTo>
                  <a:lnTo>
                    <a:pt x="460032" y="267449"/>
                  </a:lnTo>
                  <a:lnTo>
                    <a:pt x="364261" y="267449"/>
                  </a:lnTo>
                  <a:lnTo>
                    <a:pt x="364261" y="363220"/>
                  </a:lnTo>
                  <a:lnTo>
                    <a:pt x="460032" y="363220"/>
                  </a:lnTo>
                  <a:lnTo>
                    <a:pt x="460032" y="267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/>
          <p:nvPr/>
        </p:nvSpPr>
        <p:spPr>
          <a:xfrm>
            <a:off x="1321625" y="7516564"/>
            <a:ext cx="287020" cy="420370"/>
          </a:xfrm>
          <a:custGeom>
            <a:avLst/>
            <a:gdLst/>
            <a:ahLst/>
            <a:cxnLst/>
            <a:rect l="l" t="t" r="r" b="b"/>
            <a:pathLst>
              <a:path w="287019" h="420370">
                <a:moveTo>
                  <a:pt x="286537" y="0"/>
                </a:moveTo>
                <a:lnTo>
                  <a:pt x="286537" y="0"/>
                </a:lnTo>
                <a:lnTo>
                  <a:pt x="202260" y="0"/>
                </a:lnTo>
                <a:lnTo>
                  <a:pt x="202260" y="320040"/>
                </a:lnTo>
                <a:lnTo>
                  <a:pt x="185407" y="32004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48" y="336550"/>
                </a:lnTo>
                <a:lnTo>
                  <a:pt x="117983" y="336550"/>
                </a:lnTo>
                <a:lnTo>
                  <a:pt x="101130" y="336550"/>
                </a:lnTo>
                <a:lnTo>
                  <a:pt x="101130" y="320040"/>
                </a:lnTo>
                <a:lnTo>
                  <a:pt x="84277" y="320040"/>
                </a:lnTo>
                <a:lnTo>
                  <a:pt x="84277" y="0"/>
                </a:lnTo>
                <a:lnTo>
                  <a:pt x="67424" y="0"/>
                </a:lnTo>
                <a:lnTo>
                  <a:pt x="50558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353060"/>
                </a:lnTo>
                <a:lnTo>
                  <a:pt x="16852" y="353060"/>
                </a:lnTo>
                <a:lnTo>
                  <a:pt x="16852" y="387350"/>
                </a:lnTo>
                <a:lnTo>
                  <a:pt x="33705" y="387350"/>
                </a:lnTo>
                <a:lnTo>
                  <a:pt x="33705" y="403860"/>
                </a:lnTo>
                <a:lnTo>
                  <a:pt x="50558" y="403860"/>
                </a:lnTo>
                <a:lnTo>
                  <a:pt x="67424" y="403860"/>
                </a:lnTo>
                <a:lnTo>
                  <a:pt x="67424" y="420370"/>
                </a:lnTo>
                <a:lnTo>
                  <a:pt x="84277" y="420370"/>
                </a:lnTo>
                <a:lnTo>
                  <a:pt x="101130" y="420370"/>
                </a:lnTo>
                <a:lnTo>
                  <a:pt x="219125" y="420370"/>
                </a:lnTo>
                <a:lnTo>
                  <a:pt x="219125" y="403860"/>
                </a:lnTo>
                <a:lnTo>
                  <a:pt x="235978" y="403860"/>
                </a:lnTo>
                <a:lnTo>
                  <a:pt x="252831" y="403860"/>
                </a:lnTo>
                <a:lnTo>
                  <a:pt x="252831" y="387350"/>
                </a:lnTo>
                <a:lnTo>
                  <a:pt x="269684" y="387350"/>
                </a:lnTo>
                <a:lnTo>
                  <a:pt x="269684" y="353060"/>
                </a:lnTo>
                <a:lnTo>
                  <a:pt x="286537" y="353060"/>
                </a:lnTo>
                <a:lnTo>
                  <a:pt x="2865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1675257" y="7617694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97" y="67310"/>
                </a:moveTo>
                <a:lnTo>
                  <a:pt x="252844" y="67310"/>
                </a:lnTo>
                <a:lnTo>
                  <a:pt x="252844" y="33020"/>
                </a:lnTo>
                <a:lnTo>
                  <a:pt x="235978" y="33020"/>
                </a:lnTo>
                <a:lnTo>
                  <a:pt x="235978" y="16510"/>
                </a:lnTo>
                <a:lnTo>
                  <a:pt x="219125" y="16510"/>
                </a:lnTo>
                <a:lnTo>
                  <a:pt x="202272" y="16510"/>
                </a:lnTo>
                <a:lnTo>
                  <a:pt x="202272" y="0"/>
                </a:lnTo>
                <a:lnTo>
                  <a:pt x="185420" y="0"/>
                </a:lnTo>
                <a:lnTo>
                  <a:pt x="185420" y="8382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84277" y="252730"/>
                </a:lnTo>
                <a:lnTo>
                  <a:pt x="84277" y="83820"/>
                </a:lnTo>
                <a:lnTo>
                  <a:pt x="101142" y="8382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3820"/>
                </a:lnTo>
                <a:lnTo>
                  <a:pt x="185420" y="83820"/>
                </a:lnTo>
                <a:lnTo>
                  <a:pt x="185420" y="0"/>
                </a:lnTo>
                <a:lnTo>
                  <a:pt x="168554" y="0"/>
                </a:lnTo>
                <a:lnTo>
                  <a:pt x="151701" y="0"/>
                </a:lnTo>
                <a:lnTo>
                  <a:pt x="134848" y="0"/>
                </a:lnTo>
                <a:lnTo>
                  <a:pt x="117995" y="0"/>
                </a:lnTo>
                <a:lnTo>
                  <a:pt x="101142" y="0"/>
                </a:lnTo>
                <a:lnTo>
                  <a:pt x="101142" y="16510"/>
                </a:lnTo>
                <a:lnTo>
                  <a:pt x="84277" y="16510"/>
                </a:lnTo>
                <a:lnTo>
                  <a:pt x="84277" y="0"/>
                </a:lnTo>
                <a:lnTo>
                  <a:pt x="67424" y="0"/>
                </a:lnTo>
                <a:lnTo>
                  <a:pt x="50571" y="0"/>
                </a:lnTo>
                <a:lnTo>
                  <a:pt x="33718" y="0"/>
                </a:lnTo>
                <a:lnTo>
                  <a:pt x="16865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5750"/>
                </a:lnTo>
                <a:lnTo>
                  <a:pt x="252844" y="285750"/>
                </a:lnTo>
                <a:lnTo>
                  <a:pt x="252844" y="252730"/>
                </a:lnTo>
                <a:lnTo>
                  <a:pt x="269697" y="25273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995830" y="7516564"/>
            <a:ext cx="84455" cy="420370"/>
          </a:xfrm>
          <a:custGeom>
            <a:avLst/>
            <a:gdLst/>
            <a:ahLst/>
            <a:cxnLst/>
            <a:rect l="l" t="t" r="r" b="b"/>
            <a:pathLst>
              <a:path w="84455" h="42037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2130818" y="7616894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85420" y="8509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20" y="85090"/>
                </a:lnTo>
                <a:lnTo>
                  <a:pt x="185420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65" y="34290"/>
                </a:lnTo>
                <a:lnTo>
                  <a:pt x="16865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97" y="25273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2434513" y="7616894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44" y="67310"/>
                </a:lnTo>
                <a:lnTo>
                  <a:pt x="252844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68567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65" y="34290"/>
                </a:lnTo>
                <a:lnTo>
                  <a:pt x="16865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65" y="101600"/>
                </a:lnTo>
                <a:lnTo>
                  <a:pt x="33718" y="101600"/>
                </a:lnTo>
                <a:lnTo>
                  <a:pt x="50571" y="101600"/>
                </a:lnTo>
                <a:lnTo>
                  <a:pt x="67424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67" y="67310"/>
                </a:lnTo>
                <a:lnTo>
                  <a:pt x="168567" y="85090"/>
                </a:lnTo>
                <a:lnTo>
                  <a:pt x="185420" y="85090"/>
                </a:lnTo>
                <a:lnTo>
                  <a:pt x="185420" y="135890"/>
                </a:lnTo>
                <a:lnTo>
                  <a:pt x="185420" y="185420"/>
                </a:lnTo>
                <a:lnTo>
                  <a:pt x="185420" y="236220"/>
                </a:lnTo>
                <a:lnTo>
                  <a:pt x="168567" y="236220"/>
                </a:lnTo>
                <a:lnTo>
                  <a:pt x="168567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42" y="203200"/>
                </a:lnTo>
                <a:lnTo>
                  <a:pt x="101142" y="185420"/>
                </a:lnTo>
                <a:lnTo>
                  <a:pt x="185420" y="185420"/>
                </a:lnTo>
                <a:lnTo>
                  <a:pt x="185420" y="135890"/>
                </a:lnTo>
                <a:lnTo>
                  <a:pt x="67424" y="135890"/>
                </a:lnTo>
                <a:lnTo>
                  <a:pt x="67424" y="152400"/>
                </a:lnTo>
                <a:lnTo>
                  <a:pt x="50571" y="152400"/>
                </a:lnTo>
                <a:lnTo>
                  <a:pt x="33718" y="152400"/>
                </a:lnTo>
                <a:lnTo>
                  <a:pt x="33718" y="168910"/>
                </a:lnTo>
                <a:lnTo>
                  <a:pt x="16865" y="168910"/>
                </a:lnTo>
                <a:lnTo>
                  <a:pt x="16865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67" y="320040"/>
                </a:lnTo>
                <a:lnTo>
                  <a:pt x="168567" y="303530"/>
                </a:lnTo>
                <a:lnTo>
                  <a:pt x="185420" y="303530"/>
                </a:lnTo>
                <a:lnTo>
                  <a:pt x="185420" y="320040"/>
                </a:lnTo>
                <a:lnTo>
                  <a:pt x="202272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44" y="320040"/>
                </a:lnTo>
                <a:lnTo>
                  <a:pt x="269697" y="32004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2755087" y="7516564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84" y="0"/>
                </a:moveTo>
                <a:lnTo>
                  <a:pt x="269684" y="0"/>
                </a:lnTo>
                <a:lnTo>
                  <a:pt x="185407" y="0"/>
                </a:lnTo>
                <a:lnTo>
                  <a:pt x="185407" y="100330"/>
                </a:lnTo>
                <a:lnTo>
                  <a:pt x="185407" y="16764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68554" y="353060"/>
                </a:lnTo>
                <a:lnTo>
                  <a:pt x="151701" y="353060"/>
                </a:lnTo>
                <a:lnTo>
                  <a:pt x="134848" y="353060"/>
                </a:lnTo>
                <a:lnTo>
                  <a:pt x="117995" y="353060"/>
                </a:lnTo>
                <a:lnTo>
                  <a:pt x="101130" y="353060"/>
                </a:lnTo>
                <a:lnTo>
                  <a:pt x="101130" y="336550"/>
                </a:lnTo>
                <a:lnTo>
                  <a:pt x="84277" y="33655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01130" y="167640"/>
                </a:lnTo>
                <a:lnTo>
                  <a:pt x="185407" y="167640"/>
                </a:lnTo>
                <a:lnTo>
                  <a:pt x="185407" y="100330"/>
                </a:lnTo>
                <a:lnTo>
                  <a:pt x="67424" y="100330"/>
                </a:lnTo>
                <a:lnTo>
                  <a:pt x="67424" y="118110"/>
                </a:lnTo>
                <a:lnTo>
                  <a:pt x="50571" y="118110"/>
                </a:lnTo>
                <a:lnTo>
                  <a:pt x="33705" y="118110"/>
                </a:lnTo>
                <a:lnTo>
                  <a:pt x="33705" y="134620"/>
                </a:lnTo>
                <a:lnTo>
                  <a:pt x="16852" y="134620"/>
                </a:lnTo>
                <a:lnTo>
                  <a:pt x="16852" y="167640"/>
                </a:lnTo>
                <a:lnTo>
                  <a:pt x="0" y="167640"/>
                </a:lnTo>
                <a:lnTo>
                  <a:pt x="0" y="353060"/>
                </a:lnTo>
                <a:lnTo>
                  <a:pt x="16852" y="353060"/>
                </a:lnTo>
                <a:lnTo>
                  <a:pt x="16852" y="387350"/>
                </a:lnTo>
                <a:lnTo>
                  <a:pt x="33705" y="387350"/>
                </a:lnTo>
                <a:lnTo>
                  <a:pt x="33705" y="403860"/>
                </a:lnTo>
                <a:lnTo>
                  <a:pt x="50571" y="403860"/>
                </a:lnTo>
                <a:lnTo>
                  <a:pt x="67424" y="403860"/>
                </a:lnTo>
                <a:lnTo>
                  <a:pt x="67424" y="420370"/>
                </a:lnTo>
                <a:lnTo>
                  <a:pt x="84277" y="420370"/>
                </a:lnTo>
                <a:lnTo>
                  <a:pt x="168554" y="42037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420370"/>
                </a:lnTo>
                <a:lnTo>
                  <a:pt x="202272" y="420370"/>
                </a:lnTo>
                <a:lnTo>
                  <a:pt x="219125" y="420370"/>
                </a:lnTo>
                <a:lnTo>
                  <a:pt x="235978" y="420370"/>
                </a:lnTo>
                <a:lnTo>
                  <a:pt x="252831" y="420370"/>
                </a:lnTo>
                <a:lnTo>
                  <a:pt x="269684" y="420370"/>
                </a:lnTo>
                <a:lnTo>
                  <a:pt x="26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3261233" y="7617694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84" y="0"/>
                </a:moveTo>
                <a:lnTo>
                  <a:pt x="269684" y="0"/>
                </a:lnTo>
                <a:lnTo>
                  <a:pt x="185407" y="0"/>
                </a:lnTo>
                <a:lnTo>
                  <a:pt x="185407" y="201930"/>
                </a:lnTo>
                <a:lnTo>
                  <a:pt x="168554" y="201930"/>
                </a:lnTo>
                <a:lnTo>
                  <a:pt x="168554" y="218440"/>
                </a:lnTo>
                <a:lnTo>
                  <a:pt x="151701" y="218440"/>
                </a:lnTo>
                <a:lnTo>
                  <a:pt x="151701" y="236220"/>
                </a:lnTo>
                <a:lnTo>
                  <a:pt x="134848" y="236220"/>
                </a:lnTo>
                <a:lnTo>
                  <a:pt x="117983" y="236220"/>
                </a:lnTo>
                <a:lnTo>
                  <a:pt x="117983" y="218440"/>
                </a:lnTo>
                <a:lnTo>
                  <a:pt x="101130" y="218440"/>
                </a:lnTo>
                <a:lnTo>
                  <a:pt x="101130" y="201930"/>
                </a:lnTo>
                <a:lnTo>
                  <a:pt x="84277" y="201930"/>
                </a:lnTo>
                <a:lnTo>
                  <a:pt x="84277" y="0"/>
                </a:lnTo>
                <a:lnTo>
                  <a:pt x="67424" y="0"/>
                </a:lnTo>
                <a:lnTo>
                  <a:pt x="50571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218440"/>
                </a:lnTo>
                <a:lnTo>
                  <a:pt x="16852" y="218440"/>
                </a:lnTo>
                <a:lnTo>
                  <a:pt x="16852" y="236220"/>
                </a:lnTo>
                <a:lnTo>
                  <a:pt x="33705" y="236220"/>
                </a:lnTo>
                <a:lnTo>
                  <a:pt x="33705" y="252730"/>
                </a:lnTo>
                <a:lnTo>
                  <a:pt x="50571" y="252730"/>
                </a:lnTo>
                <a:lnTo>
                  <a:pt x="50571" y="269240"/>
                </a:lnTo>
                <a:lnTo>
                  <a:pt x="67424" y="269240"/>
                </a:lnTo>
                <a:lnTo>
                  <a:pt x="67424" y="285750"/>
                </a:lnTo>
                <a:lnTo>
                  <a:pt x="84277" y="285750"/>
                </a:lnTo>
                <a:lnTo>
                  <a:pt x="84277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50571" y="320040"/>
                </a:lnTo>
                <a:lnTo>
                  <a:pt x="50571" y="336550"/>
                </a:lnTo>
                <a:lnTo>
                  <a:pt x="33705" y="336550"/>
                </a:lnTo>
                <a:lnTo>
                  <a:pt x="33705" y="353060"/>
                </a:lnTo>
                <a:lnTo>
                  <a:pt x="16852" y="353060"/>
                </a:lnTo>
                <a:lnTo>
                  <a:pt x="16852" y="420370"/>
                </a:lnTo>
                <a:lnTo>
                  <a:pt x="33705" y="420370"/>
                </a:lnTo>
                <a:lnTo>
                  <a:pt x="50571" y="420370"/>
                </a:lnTo>
                <a:lnTo>
                  <a:pt x="67424" y="420370"/>
                </a:lnTo>
                <a:lnTo>
                  <a:pt x="67424" y="403860"/>
                </a:lnTo>
                <a:lnTo>
                  <a:pt x="84277" y="40386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370840"/>
                </a:lnTo>
                <a:lnTo>
                  <a:pt x="117983" y="370840"/>
                </a:lnTo>
                <a:lnTo>
                  <a:pt x="117983" y="353060"/>
                </a:lnTo>
                <a:lnTo>
                  <a:pt x="134848" y="353060"/>
                </a:lnTo>
                <a:lnTo>
                  <a:pt x="134848" y="336550"/>
                </a:lnTo>
                <a:lnTo>
                  <a:pt x="151701" y="336550"/>
                </a:lnTo>
                <a:lnTo>
                  <a:pt x="151701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285750"/>
                </a:lnTo>
                <a:lnTo>
                  <a:pt x="202260" y="285750"/>
                </a:lnTo>
                <a:lnTo>
                  <a:pt x="202260" y="269240"/>
                </a:lnTo>
                <a:lnTo>
                  <a:pt x="219125" y="269240"/>
                </a:lnTo>
                <a:lnTo>
                  <a:pt x="219125" y="252730"/>
                </a:lnTo>
                <a:lnTo>
                  <a:pt x="235978" y="252730"/>
                </a:lnTo>
                <a:lnTo>
                  <a:pt x="235978" y="236220"/>
                </a:lnTo>
                <a:lnTo>
                  <a:pt x="252831" y="236220"/>
                </a:lnTo>
                <a:lnTo>
                  <a:pt x="252831" y="218440"/>
                </a:lnTo>
                <a:lnTo>
                  <a:pt x="269684" y="218440"/>
                </a:lnTo>
                <a:lnTo>
                  <a:pt x="26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3581819" y="7616894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3885514" y="7616894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0"/>
                </a:moveTo>
                <a:lnTo>
                  <a:pt x="269684" y="0"/>
                </a:lnTo>
                <a:lnTo>
                  <a:pt x="185407" y="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0"/>
                </a:lnTo>
                <a:lnTo>
                  <a:pt x="67424" y="0"/>
                </a:lnTo>
                <a:lnTo>
                  <a:pt x="50571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30" y="320040"/>
                </a:lnTo>
                <a:lnTo>
                  <a:pt x="117983" y="320040"/>
                </a:lnTo>
                <a:lnTo>
                  <a:pt x="134848" y="320040"/>
                </a:lnTo>
                <a:lnTo>
                  <a:pt x="151701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320040"/>
                </a:lnTo>
                <a:lnTo>
                  <a:pt x="202272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84" y="320040"/>
                </a:lnTo>
                <a:lnTo>
                  <a:pt x="26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4222940" y="7616894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4391500" y="7616890"/>
            <a:ext cx="17145" cy="101600"/>
          </a:xfrm>
          <a:custGeom>
            <a:avLst/>
            <a:gdLst/>
            <a:ahLst/>
            <a:cxnLst/>
            <a:rect l="l" t="t" r="r" b="b"/>
            <a:pathLst>
              <a:path w="17145" h="101600">
                <a:moveTo>
                  <a:pt x="16855" y="0"/>
                </a:moveTo>
                <a:lnTo>
                  <a:pt x="0" y="0"/>
                </a:lnTo>
                <a:lnTo>
                  <a:pt x="0" y="101600"/>
                </a:lnTo>
                <a:lnTo>
                  <a:pt x="16855" y="10160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4307222" y="76346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4324070" y="7616894"/>
            <a:ext cx="135255" cy="85090"/>
          </a:xfrm>
          <a:custGeom>
            <a:avLst/>
            <a:gdLst/>
            <a:ahLst/>
            <a:cxnLst/>
            <a:rect l="l" t="t" r="r" b="b"/>
            <a:pathLst>
              <a:path w="135254" h="85090">
                <a:moveTo>
                  <a:pt x="67424" y="0"/>
                </a:move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18" y="67310"/>
                </a:lnTo>
                <a:lnTo>
                  <a:pt x="50571" y="67310"/>
                </a:lnTo>
                <a:lnTo>
                  <a:pt x="50571" y="85090"/>
                </a:lnTo>
                <a:lnTo>
                  <a:pt x="67424" y="85090"/>
                </a:lnTo>
                <a:lnTo>
                  <a:pt x="67424" y="0"/>
                </a:lnTo>
                <a:close/>
              </a:path>
              <a:path w="135254" h="85090">
                <a:moveTo>
                  <a:pt x="134848" y="34290"/>
                </a:moveTo>
                <a:lnTo>
                  <a:pt x="117995" y="34290"/>
                </a:lnTo>
                <a:lnTo>
                  <a:pt x="117995" y="17780"/>
                </a:lnTo>
                <a:lnTo>
                  <a:pt x="101130" y="17780"/>
                </a:lnTo>
                <a:lnTo>
                  <a:pt x="101130" y="0"/>
                </a:lnTo>
                <a:lnTo>
                  <a:pt x="84277" y="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95" y="67310"/>
                </a:lnTo>
                <a:lnTo>
                  <a:pt x="117995" y="50800"/>
                </a:lnTo>
                <a:lnTo>
                  <a:pt x="134848" y="50800"/>
                </a:lnTo>
                <a:lnTo>
                  <a:pt x="134848" y="342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4661611" y="7516564"/>
            <a:ext cx="287020" cy="420370"/>
          </a:xfrm>
          <a:custGeom>
            <a:avLst/>
            <a:gdLst/>
            <a:ahLst/>
            <a:cxnLst/>
            <a:rect l="l" t="t" r="r" b="b"/>
            <a:pathLst>
              <a:path w="287020" h="420370">
                <a:moveTo>
                  <a:pt x="286550" y="67310"/>
                </a:moveTo>
                <a:lnTo>
                  <a:pt x="269684" y="67310"/>
                </a:lnTo>
                <a:lnTo>
                  <a:pt x="269684" y="33020"/>
                </a:lnTo>
                <a:lnTo>
                  <a:pt x="252831" y="33020"/>
                </a:lnTo>
                <a:lnTo>
                  <a:pt x="252831" y="16510"/>
                </a:lnTo>
                <a:lnTo>
                  <a:pt x="235978" y="16510"/>
                </a:lnTo>
                <a:lnTo>
                  <a:pt x="219125" y="16510"/>
                </a:lnTo>
                <a:lnTo>
                  <a:pt x="219125" y="0"/>
                </a:lnTo>
                <a:lnTo>
                  <a:pt x="202272" y="0"/>
                </a:lnTo>
                <a:lnTo>
                  <a:pt x="185407" y="0"/>
                </a:lnTo>
                <a:lnTo>
                  <a:pt x="67424" y="0"/>
                </a:lnTo>
                <a:lnTo>
                  <a:pt x="67424" y="16510"/>
                </a:lnTo>
                <a:lnTo>
                  <a:pt x="50571" y="16510"/>
                </a:lnTo>
                <a:lnTo>
                  <a:pt x="33705" y="16510"/>
                </a:lnTo>
                <a:lnTo>
                  <a:pt x="33705" y="33020"/>
                </a:lnTo>
                <a:lnTo>
                  <a:pt x="16852" y="33020"/>
                </a:lnTo>
                <a:lnTo>
                  <a:pt x="16852" y="67310"/>
                </a:lnTo>
                <a:lnTo>
                  <a:pt x="0" y="67310"/>
                </a:lnTo>
                <a:lnTo>
                  <a:pt x="0" y="353060"/>
                </a:lnTo>
                <a:lnTo>
                  <a:pt x="16852" y="353060"/>
                </a:lnTo>
                <a:lnTo>
                  <a:pt x="16852" y="387350"/>
                </a:lnTo>
                <a:lnTo>
                  <a:pt x="33705" y="387350"/>
                </a:lnTo>
                <a:lnTo>
                  <a:pt x="33705" y="403860"/>
                </a:lnTo>
                <a:lnTo>
                  <a:pt x="50571" y="403860"/>
                </a:lnTo>
                <a:lnTo>
                  <a:pt x="67424" y="403860"/>
                </a:lnTo>
                <a:lnTo>
                  <a:pt x="67424" y="420370"/>
                </a:lnTo>
                <a:lnTo>
                  <a:pt x="84277" y="420370"/>
                </a:lnTo>
                <a:lnTo>
                  <a:pt x="219125" y="420370"/>
                </a:lnTo>
                <a:lnTo>
                  <a:pt x="219125" y="403860"/>
                </a:lnTo>
                <a:lnTo>
                  <a:pt x="235978" y="403860"/>
                </a:lnTo>
                <a:lnTo>
                  <a:pt x="252831" y="403860"/>
                </a:lnTo>
                <a:lnTo>
                  <a:pt x="252831" y="387350"/>
                </a:lnTo>
                <a:lnTo>
                  <a:pt x="269684" y="387350"/>
                </a:lnTo>
                <a:lnTo>
                  <a:pt x="269684" y="353060"/>
                </a:lnTo>
                <a:lnTo>
                  <a:pt x="286550" y="353060"/>
                </a:lnTo>
                <a:lnTo>
                  <a:pt x="286550" y="285750"/>
                </a:lnTo>
                <a:lnTo>
                  <a:pt x="269684" y="285750"/>
                </a:lnTo>
                <a:lnTo>
                  <a:pt x="252831" y="285750"/>
                </a:lnTo>
                <a:lnTo>
                  <a:pt x="235978" y="285750"/>
                </a:lnTo>
                <a:lnTo>
                  <a:pt x="219125" y="285750"/>
                </a:lnTo>
                <a:lnTo>
                  <a:pt x="202272" y="285750"/>
                </a:lnTo>
                <a:lnTo>
                  <a:pt x="202272" y="320040"/>
                </a:lnTo>
                <a:lnTo>
                  <a:pt x="185407" y="32004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48" y="336550"/>
                </a:lnTo>
                <a:lnTo>
                  <a:pt x="117983" y="336550"/>
                </a:lnTo>
                <a:lnTo>
                  <a:pt x="101130" y="336550"/>
                </a:lnTo>
                <a:lnTo>
                  <a:pt x="101130" y="320040"/>
                </a:lnTo>
                <a:lnTo>
                  <a:pt x="84277" y="320040"/>
                </a:lnTo>
                <a:lnTo>
                  <a:pt x="84277" y="100330"/>
                </a:lnTo>
                <a:lnTo>
                  <a:pt x="101130" y="100330"/>
                </a:lnTo>
                <a:lnTo>
                  <a:pt x="101130" y="83820"/>
                </a:lnTo>
                <a:lnTo>
                  <a:pt x="185407" y="83820"/>
                </a:lnTo>
                <a:lnTo>
                  <a:pt x="185407" y="100330"/>
                </a:lnTo>
                <a:lnTo>
                  <a:pt x="202272" y="100330"/>
                </a:lnTo>
                <a:lnTo>
                  <a:pt x="202272" y="134620"/>
                </a:lnTo>
                <a:lnTo>
                  <a:pt x="219125" y="134620"/>
                </a:lnTo>
                <a:lnTo>
                  <a:pt x="235978" y="134620"/>
                </a:lnTo>
                <a:lnTo>
                  <a:pt x="252831" y="134620"/>
                </a:lnTo>
                <a:lnTo>
                  <a:pt x="269684" y="134620"/>
                </a:lnTo>
                <a:lnTo>
                  <a:pt x="286550" y="134620"/>
                </a:lnTo>
                <a:lnTo>
                  <a:pt x="286550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5015255" y="7516564"/>
            <a:ext cx="287020" cy="420370"/>
          </a:xfrm>
          <a:custGeom>
            <a:avLst/>
            <a:gdLst/>
            <a:ahLst/>
            <a:cxnLst/>
            <a:rect l="l" t="t" r="r" b="b"/>
            <a:pathLst>
              <a:path w="287020" h="420370">
                <a:moveTo>
                  <a:pt x="286537" y="67310"/>
                </a:moveTo>
                <a:lnTo>
                  <a:pt x="269684" y="67310"/>
                </a:lnTo>
                <a:lnTo>
                  <a:pt x="269684" y="33020"/>
                </a:lnTo>
                <a:lnTo>
                  <a:pt x="252831" y="33020"/>
                </a:lnTo>
                <a:lnTo>
                  <a:pt x="252831" y="16510"/>
                </a:lnTo>
                <a:lnTo>
                  <a:pt x="235966" y="16510"/>
                </a:lnTo>
                <a:lnTo>
                  <a:pt x="219113" y="16510"/>
                </a:lnTo>
                <a:lnTo>
                  <a:pt x="219113" y="0"/>
                </a:lnTo>
                <a:lnTo>
                  <a:pt x="202260" y="0"/>
                </a:lnTo>
                <a:lnTo>
                  <a:pt x="185407" y="0"/>
                </a:lnTo>
                <a:lnTo>
                  <a:pt x="67411" y="0"/>
                </a:lnTo>
                <a:lnTo>
                  <a:pt x="67411" y="16510"/>
                </a:lnTo>
                <a:lnTo>
                  <a:pt x="50558" y="16510"/>
                </a:lnTo>
                <a:lnTo>
                  <a:pt x="33705" y="16510"/>
                </a:lnTo>
                <a:lnTo>
                  <a:pt x="33705" y="33020"/>
                </a:lnTo>
                <a:lnTo>
                  <a:pt x="16852" y="3302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85420"/>
                </a:lnTo>
                <a:lnTo>
                  <a:pt x="16852" y="185420"/>
                </a:lnTo>
                <a:lnTo>
                  <a:pt x="16852" y="218440"/>
                </a:lnTo>
                <a:lnTo>
                  <a:pt x="33705" y="218440"/>
                </a:lnTo>
                <a:lnTo>
                  <a:pt x="33705" y="236220"/>
                </a:lnTo>
                <a:lnTo>
                  <a:pt x="50558" y="236220"/>
                </a:lnTo>
                <a:lnTo>
                  <a:pt x="67411" y="236220"/>
                </a:lnTo>
                <a:lnTo>
                  <a:pt x="67411" y="252730"/>
                </a:lnTo>
                <a:lnTo>
                  <a:pt x="84277" y="252730"/>
                </a:lnTo>
                <a:lnTo>
                  <a:pt x="185407" y="252730"/>
                </a:lnTo>
                <a:lnTo>
                  <a:pt x="185407" y="269240"/>
                </a:lnTo>
                <a:lnTo>
                  <a:pt x="202260" y="269240"/>
                </a:lnTo>
                <a:lnTo>
                  <a:pt x="202260" y="320040"/>
                </a:lnTo>
                <a:lnTo>
                  <a:pt x="185407" y="320040"/>
                </a:lnTo>
                <a:lnTo>
                  <a:pt x="185407" y="336550"/>
                </a:lnTo>
                <a:lnTo>
                  <a:pt x="101130" y="336550"/>
                </a:lnTo>
                <a:lnTo>
                  <a:pt x="101130" y="320040"/>
                </a:lnTo>
                <a:lnTo>
                  <a:pt x="84277" y="320040"/>
                </a:lnTo>
                <a:lnTo>
                  <a:pt x="84277" y="285750"/>
                </a:lnTo>
                <a:lnTo>
                  <a:pt x="67411" y="285750"/>
                </a:lnTo>
                <a:lnTo>
                  <a:pt x="50558" y="285750"/>
                </a:lnTo>
                <a:lnTo>
                  <a:pt x="33705" y="285750"/>
                </a:lnTo>
                <a:lnTo>
                  <a:pt x="16852" y="285750"/>
                </a:lnTo>
                <a:lnTo>
                  <a:pt x="0" y="285750"/>
                </a:lnTo>
                <a:lnTo>
                  <a:pt x="0" y="353060"/>
                </a:lnTo>
                <a:lnTo>
                  <a:pt x="16852" y="353060"/>
                </a:lnTo>
                <a:lnTo>
                  <a:pt x="16852" y="387350"/>
                </a:lnTo>
                <a:lnTo>
                  <a:pt x="33705" y="387350"/>
                </a:lnTo>
                <a:lnTo>
                  <a:pt x="33705" y="403860"/>
                </a:lnTo>
                <a:lnTo>
                  <a:pt x="50558" y="403860"/>
                </a:lnTo>
                <a:lnTo>
                  <a:pt x="67411" y="403860"/>
                </a:lnTo>
                <a:lnTo>
                  <a:pt x="67411" y="420370"/>
                </a:lnTo>
                <a:lnTo>
                  <a:pt x="84277" y="420370"/>
                </a:lnTo>
                <a:lnTo>
                  <a:pt x="101130" y="420370"/>
                </a:lnTo>
                <a:lnTo>
                  <a:pt x="219113" y="420370"/>
                </a:lnTo>
                <a:lnTo>
                  <a:pt x="219113" y="403860"/>
                </a:lnTo>
                <a:lnTo>
                  <a:pt x="235966" y="403860"/>
                </a:lnTo>
                <a:lnTo>
                  <a:pt x="252831" y="403860"/>
                </a:lnTo>
                <a:lnTo>
                  <a:pt x="252831" y="387350"/>
                </a:lnTo>
                <a:lnTo>
                  <a:pt x="269684" y="387350"/>
                </a:lnTo>
                <a:lnTo>
                  <a:pt x="269684" y="353060"/>
                </a:lnTo>
                <a:lnTo>
                  <a:pt x="286537" y="353060"/>
                </a:lnTo>
                <a:lnTo>
                  <a:pt x="286537" y="236220"/>
                </a:lnTo>
                <a:lnTo>
                  <a:pt x="269684" y="236220"/>
                </a:lnTo>
                <a:lnTo>
                  <a:pt x="269684" y="201930"/>
                </a:lnTo>
                <a:lnTo>
                  <a:pt x="252831" y="201930"/>
                </a:lnTo>
                <a:lnTo>
                  <a:pt x="252831" y="185420"/>
                </a:lnTo>
                <a:lnTo>
                  <a:pt x="235966" y="185420"/>
                </a:lnTo>
                <a:lnTo>
                  <a:pt x="219113" y="185420"/>
                </a:lnTo>
                <a:lnTo>
                  <a:pt x="219113" y="167640"/>
                </a:lnTo>
                <a:lnTo>
                  <a:pt x="202260" y="167640"/>
                </a:lnTo>
                <a:lnTo>
                  <a:pt x="101130" y="167640"/>
                </a:lnTo>
                <a:lnTo>
                  <a:pt x="101130" y="151130"/>
                </a:lnTo>
                <a:lnTo>
                  <a:pt x="84277" y="151130"/>
                </a:lnTo>
                <a:lnTo>
                  <a:pt x="84277" y="100330"/>
                </a:lnTo>
                <a:lnTo>
                  <a:pt x="101130" y="100330"/>
                </a:lnTo>
                <a:lnTo>
                  <a:pt x="101130" y="83820"/>
                </a:lnTo>
                <a:lnTo>
                  <a:pt x="185407" y="83820"/>
                </a:lnTo>
                <a:lnTo>
                  <a:pt x="185407" y="100330"/>
                </a:lnTo>
                <a:lnTo>
                  <a:pt x="202260" y="100330"/>
                </a:lnTo>
                <a:lnTo>
                  <a:pt x="202260" y="118110"/>
                </a:lnTo>
                <a:lnTo>
                  <a:pt x="219113" y="118110"/>
                </a:lnTo>
                <a:lnTo>
                  <a:pt x="235966" y="118110"/>
                </a:lnTo>
                <a:lnTo>
                  <a:pt x="252831" y="118110"/>
                </a:lnTo>
                <a:lnTo>
                  <a:pt x="269684" y="118110"/>
                </a:lnTo>
                <a:lnTo>
                  <a:pt x="286537" y="118110"/>
                </a:lnTo>
                <a:lnTo>
                  <a:pt x="28653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5368887" y="7516564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84" y="0"/>
                </a:moveTo>
                <a:lnTo>
                  <a:pt x="269684" y="0"/>
                </a:lnTo>
                <a:lnTo>
                  <a:pt x="185407" y="0"/>
                </a:lnTo>
                <a:lnTo>
                  <a:pt x="185407" y="285750"/>
                </a:lnTo>
                <a:lnTo>
                  <a:pt x="168554" y="285750"/>
                </a:lnTo>
                <a:lnTo>
                  <a:pt x="168554" y="303530"/>
                </a:lnTo>
                <a:lnTo>
                  <a:pt x="151701" y="303530"/>
                </a:lnTo>
                <a:lnTo>
                  <a:pt x="151701" y="320040"/>
                </a:lnTo>
                <a:lnTo>
                  <a:pt x="134848" y="320040"/>
                </a:lnTo>
                <a:lnTo>
                  <a:pt x="117983" y="320040"/>
                </a:lnTo>
                <a:lnTo>
                  <a:pt x="117983" y="303530"/>
                </a:lnTo>
                <a:lnTo>
                  <a:pt x="101130" y="303530"/>
                </a:lnTo>
                <a:lnTo>
                  <a:pt x="101130" y="285750"/>
                </a:lnTo>
                <a:lnTo>
                  <a:pt x="84277" y="285750"/>
                </a:lnTo>
                <a:lnTo>
                  <a:pt x="84277" y="0"/>
                </a:lnTo>
                <a:lnTo>
                  <a:pt x="67424" y="0"/>
                </a:lnTo>
                <a:lnTo>
                  <a:pt x="50571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16852" y="336550"/>
                </a:lnTo>
                <a:lnTo>
                  <a:pt x="33705" y="336550"/>
                </a:lnTo>
                <a:lnTo>
                  <a:pt x="33705" y="353060"/>
                </a:lnTo>
                <a:lnTo>
                  <a:pt x="50571" y="353060"/>
                </a:lnTo>
                <a:lnTo>
                  <a:pt x="50571" y="370840"/>
                </a:lnTo>
                <a:lnTo>
                  <a:pt x="67424" y="370840"/>
                </a:lnTo>
                <a:lnTo>
                  <a:pt x="67424" y="387350"/>
                </a:lnTo>
                <a:lnTo>
                  <a:pt x="84277" y="387350"/>
                </a:lnTo>
                <a:lnTo>
                  <a:pt x="84277" y="403860"/>
                </a:lnTo>
                <a:lnTo>
                  <a:pt x="101130" y="403860"/>
                </a:lnTo>
                <a:lnTo>
                  <a:pt x="101130" y="420370"/>
                </a:lnTo>
                <a:lnTo>
                  <a:pt x="117983" y="420370"/>
                </a:lnTo>
                <a:lnTo>
                  <a:pt x="134848" y="420370"/>
                </a:lnTo>
                <a:lnTo>
                  <a:pt x="151701" y="420370"/>
                </a:lnTo>
                <a:lnTo>
                  <a:pt x="168554" y="42037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387350"/>
                </a:lnTo>
                <a:lnTo>
                  <a:pt x="202272" y="387350"/>
                </a:lnTo>
                <a:lnTo>
                  <a:pt x="202272" y="370840"/>
                </a:lnTo>
                <a:lnTo>
                  <a:pt x="219125" y="370840"/>
                </a:lnTo>
                <a:lnTo>
                  <a:pt x="219125" y="353060"/>
                </a:lnTo>
                <a:lnTo>
                  <a:pt x="235978" y="353060"/>
                </a:lnTo>
                <a:lnTo>
                  <a:pt x="235978" y="336550"/>
                </a:lnTo>
                <a:lnTo>
                  <a:pt x="252831" y="336550"/>
                </a:lnTo>
                <a:lnTo>
                  <a:pt x="252831" y="320040"/>
                </a:lnTo>
                <a:lnTo>
                  <a:pt x="269684" y="320040"/>
                </a:lnTo>
                <a:lnTo>
                  <a:pt x="26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5858192" y="7616894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68554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52" y="101600"/>
                </a:lnTo>
                <a:lnTo>
                  <a:pt x="33705" y="101600"/>
                </a:lnTo>
                <a:lnTo>
                  <a:pt x="50571" y="101600"/>
                </a:lnTo>
                <a:lnTo>
                  <a:pt x="67424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185407" y="18542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30" y="203200"/>
                </a:lnTo>
                <a:lnTo>
                  <a:pt x="101130" y="185420"/>
                </a:lnTo>
                <a:lnTo>
                  <a:pt x="185407" y="185420"/>
                </a:lnTo>
                <a:lnTo>
                  <a:pt x="185407" y="135890"/>
                </a:lnTo>
                <a:lnTo>
                  <a:pt x="67424" y="135890"/>
                </a:lnTo>
                <a:lnTo>
                  <a:pt x="67424" y="152400"/>
                </a:lnTo>
                <a:lnTo>
                  <a:pt x="50571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16852" y="168910"/>
                </a:lnTo>
                <a:lnTo>
                  <a:pt x="16852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320040"/>
                </a:lnTo>
                <a:lnTo>
                  <a:pt x="202260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84" y="32004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6195619" y="7616894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6381026" y="7616894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67310"/>
                </a:moveTo>
                <a:lnTo>
                  <a:pt x="67424" y="67310"/>
                </a:lnTo>
                <a:lnTo>
                  <a:pt x="67424" y="34290"/>
                </a:lnTo>
                <a:lnTo>
                  <a:pt x="50571" y="34290"/>
                </a:lnTo>
                <a:lnTo>
                  <a:pt x="50571" y="17780"/>
                </a:lnTo>
                <a:lnTo>
                  <a:pt x="33718" y="17780"/>
                </a:lnTo>
                <a:lnTo>
                  <a:pt x="16852" y="1778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33718" y="32004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6279900" y="76346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6364178" y="7616890"/>
            <a:ext cx="17145" cy="85090"/>
          </a:xfrm>
          <a:custGeom>
            <a:avLst/>
            <a:gdLst/>
            <a:ahLst/>
            <a:cxnLst/>
            <a:rect l="l" t="t" r="r" b="b"/>
            <a:pathLst>
              <a:path w="17145" h="85090">
                <a:moveTo>
                  <a:pt x="16855" y="0"/>
                </a:moveTo>
                <a:lnTo>
                  <a:pt x="0" y="0"/>
                </a:lnTo>
                <a:lnTo>
                  <a:pt x="0" y="85090"/>
                </a:lnTo>
                <a:lnTo>
                  <a:pt x="16855" y="8509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6296749" y="7616894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5" h="67309">
                <a:moveTo>
                  <a:pt x="67424" y="0"/>
                </a:move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18" y="67310"/>
                </a:lnTo>
                <a:lnTo>
                  <a:pt x="50571" y="67310"/>
                </a:lnTo>
                <a:lnTo>
                  <a:pt x="67424" y="673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6499326" y="7516564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97" y="0"/>
                </a:moveTo>
                <a:lnTo>
                  <a:pt x="269697" y="0"/>
                </a:lnTo>
                <a:lnTo>
                  <a:pt x="185420" y="0"/>
                </a:lnTo>
                <a:lnTo>
                  <a:pt x="185420" y="100330"/>
                </a:lnTo>
                <a:lnTo>
                  <a:pt x="185420" y="167640"/>
                </a:lnTo>
                <a:lnTo>
                  <a:pt x="185420" y="336550"/>
                </a:lnTo>
                <a:lnTo>
                  <a:pt x="168554" y="336550"/>
                </a:lnTo>
                <a:lnTo>
                  <a:pt x="168554" y="353060"/>
                </a:lnTo>
                <a:lnTo>
                  <a:pt x="151701" y="353060"/>
                </a:lnTo>
                <a:lnTo>
                  <a:pt x="134848" y="353060"/>
                </a:lnTo>
                <a:lnTo>
                  <a:pt x="117995" y="353060"/>
                </a:lnTo>
                <a:lnTo>
                  <a:pt x="101130" y="353060"/>
                </a:lnTo>
                <a:lnTo>
                  <a:pt x="101130" y="336550"/>
                </a:lnTo>
                <a:lnTo>
                  <a:pt x="84277" y="33655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01130" y="167640"/>
                </a:lnTo>
                <a:lnTo>
                  <a:pt x="185420" y="167640"/>
                </a:lnTo>
                <a:lnTo>
                  <a:pt x="185420" y="100330"/>
                </a:lnTo>
                <a:lnTo>
                  <a:pt x="67424" y="100330"/>
                </a:lnTo>
                <a:lnTo>
                  <a:pt x="67424" y="118110"/>
                </a:lnTo>
                <a:lnTo>
                  <a:pt x="50571" y="118110"/>
                </a:lnTo>
                <a:lnTo>
                  <a:pt x="33718" y="118110"/>
                </a:lnTo>
                <a:lnTo>
                  <a:pt x="33718" y="134620"/>
                </a:lnTo>
                <a:lnTo>
                  <a:pt x="16852" y="134620"/>
                </a:lnTo>
                <a:lnTo>
                  <a:pt x="16852" y="167640"/>
                </a:lnTo>
                <a:lnTo>
                  <a:pt x="0" y="167640"/>
                </a:lnTo>
                <a:lnTo>
                  <a:pt x="0" y="353060"/>
                </a:lnTo>
                <a:lnTo>
                  <a:pt x="16852" y="353060"/>
                </a:lnTo>
                <a:lnTo>
                  <a:pt x="16852" y="387350"/>
                </a:lnTo>
                <a:lnTo>
                  <a:pt x="33718" y="387350"/>
                </a:lnTo>
                <a:lnTo>
                  <a:pt x="33718" y="403860"/>
                </a:lnTo>
                <a:lnTo>
                  <a:pt x="50571" y="403860"/>
                </a:lnTo>
                <a:lnTo>
                  <a:pt x="67424" y="403860"/>
                </a:lnTo>
                <a:lnTo>
                  <a:pt x="67424" y="420370"/>
                </a:lnTo>
                <a:lnTo>
                  <a:pt x="84277" y="420370"/>
                </a:lnTo>
                <a:lnTo>
                  <a:pt x="168554" y="420370"/>
                </a:lnTo>
                <a:lnTo>
                  <a:pt x="168554" y="403860"/>
                </a:lnTo>
                <a:lnTo>
                  <a:pt x="185420" y="403860"/>
                </a:lnTo>
                <a:lnTo>
                  <a:pt x="185420" y="420370"/>
                </a:lnTo>
                <a:lnTo>
                  <a:pt x="202272" y="420370"/>
                </a:lnTo>
                <a:lnTo>
                  <a:pt x="219125" y="420370"/>
                </a:lnTo>
                <a:lnTo>
                  <a:pt x="235978" y="420370"/>
                </a:lnTo>
                <a:lnTo>
                  <a:pt x="252831" y="420370"/>
                </a:lnTo>
                <a:lnTo>
                  <a:pt x="269697" y="420370"/>
                </a:lnTo>
                <a:lnTo>
                  <a:pt x="269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6988619" y="7616894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84277" y="13589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219710"/>
                </a:lnTo>
                <a:lnTo>
                  <a:pt x="252831" y="219710"/>
                </a:lnTo>
                <a:lnTo>
                  <a:pt x="235978" y="219710"/>
                </a:lnTo>
                <a:lnTo>
                  <a:pt x="219125" y="219710"/>
                </a:lnTo>
                <a:lnTo>
                  <a:pt x="202260" y="219710"/>
                </a:lnTo>
                <a:lnTo>
                  <a:pt x="185407" y="21971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17983" y="185420"/>
                </a:lnTo>
                <a:lnTo>
                  <a:pt x="269684" y="18542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7309167" y="7616894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67424" y="0"/>
                </a:lnTo>
                <a:lnTo>
                  <a:pt x="67424" y="168910"/>
                </a:lnTo>
                <a:lnTo>
                  <a:pt x="50571" y="168910"/>
                </a:lnTo>
                <a:lnTo>
                  <a:pt x="50571" y="185420"/>
                </a:lnTo>
                <a:lnTo>
                  <a:pt x="33718" y="185420"/>
                </a:lnTo>
                <a:lnTo>
                  <a:pt x="33718" y="203200"/>
                </a:lnTo>
                <a:lnTo>
                  <a:pt x="16852" y="203200"/>
                </a:lnTo>
                <a:lnTo>
                  <a:pt x="16852" y="219710"/>
                </a:lnTo>
                <a:lnTo>
                  <a:pt x="0" y="219710"/>
                </a:lnTo>
                <a:lnTo>
                  <a:pt x="0" y="320040"/>
                </a:lnTo>
                <a:lnTo>
                  <a:pt x="16852" y="320040"/>
                </a:lnTo>
                <a:lnTo>
                  <a:pt x="33718" y="32004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7494587" y="7616894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219710"/>
                </a:moveTo>
                <a:lnTo>
                  <a:pt x="67411" y="219710"/>
                </a:lnTo>
                <a:lnTo>
                  <a:pt x="67411" y="203200"/>
                </a:lnTo>
                <a:lnTo>
                  <a:pt x="50558" y="203200"/>
                </a:lnTo>
                <a:lnTo>
                  <a:pt x="50558" y="185420"/>
                </a:lnTo>
                <a:lnTo>
                  <a:pt x="33705" y="185420"/>
                </a:lnTo>
                <a:lnTo>
                  <a:pt x="33705" y="168910"/>
                </a:lnTo>
                <a:lnTo>
                  <a:pt x="16852" y="16891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33705" y="320040"/>
                </a:lnTo>
                <a:lnTo>
                  <a:pt x="50558" y="320040"/>
                </a:lnTo>
                <a:lnTo>
                  <a:pt x="67411" y="320040"/>
                </a:lnTo>
                <a:lnTo>
                  <a:pt x="84277" y="320040"/>
                </a:lnTo>
                <a:lnTo>
                  <a:pt x="84277" y="2197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7393454" y="7701981"/>
            <a:ext cx="17145" cy="151130"/>
          </a:xfrm>
          <a:custGeom>
            <a:avLst/>
            <a:gdLst/>
            <a:ahLst/>
            <a:cxnLst/>
            <a:rect l="l" t="t" r="r" b="b"/>
            <a:pathLst>
              <a:path w="17145" h="151129">
                <a:moveTo>
                  <a:pt x="16855" y="0"/>
                </a:moveTo>
                <a:lnTo>
                  <a:pt x="0" y="0"/>
                </a:lnTo>
                <a:lnTo>
                  <a:pt x="0" y="151130"/>
                </a:lnTo>
                <a:lnTo>
                  <a:pt x="16855" y="15113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7477732" y="7701981"/>
            <a:ext cx="17145" cy="151130"/>
          </a:xfrm>
          <a:custGeom>
            <a:avLst/>
            <a:gdLst/>
            <a:ahLst/>
            <a:cxnLst/>
            <a:rect l="l" t="t" r="r" b="b"/>
            <a:pathLst>
              <a:path w="17145" h="151129">
                <a:moveTo>
                  <a:pt x="16855" y="0"/>
                </a:moveTo>
                <a:lnTo>
                  <a:pt x="0" y="0"/>
                </a:lnTo>
                <a:lnTo>
                  <a:pt x="0" y="151130"/>
                </a:lnTo>
                <a:lnTo>
                  <a:pt x="16855" y="15113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7309167" y="7616894"/>
            <a:ext cx="269875" cy="219710"/>
          </a:xfrm>
          <a:custGeom>
            <a:avLst/>
            <a:gdLst/>
            <a:ahLst/>
            <a:cxnLst/>
            <a:rect l="l" t="t" r="r" b="b"/>
            <a:pathLst>
              <a:path w="269875" h="219709">
                <a:moveTo>
                  <a:pt x="67424" y="0"/>
                </a:move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101600"/>
                </a:lnTo>
                <a:lnTo>
                  <a:pt x="16852" y="101600"/>
                </a:lnTo>
                <a:lnTo>
                  <a:pt x="16852" y="118110"/>
                </a:lnTo>
                <a:lnTo>
                  <a:pt x="33718" y="118110"/>
                </a:lnTo>
                <a:lnTo>
                  <a:pt x="33718" y="135890"/>
                </a:lnTo>
                <a:lnTo>
                  <a:pt x="50571" y="135890"/>
                </a:lnTo>
                <a:lnTo>
                  <a:pt x="50571" y="152400"/>
                </a:lnTo>
                <a:lnTo>
                  <a:pt x="67424" y="152400"/>
                </a:lnTo>
                <a:lnTo>
                  <a:pt x="67424" y="0"/>
                </a:lnTo>
                <a:close/>
              </a:path>
              <a:path w="269875" h="219709">
                <a:moveTo>
                  <a:pt x="168554" y="101600"/>
                </a:moveTo>
                <a:lnTo>
                  <a:pt x="151701" y="101600"/>
                </a:lnTo>
                <a:lnTo>
                  <a:pt x="151701" y="118110"/>
                </a:lnTo>
                <a:lnTo>
                  <a:pt x="134848" y="118110"/>
                </a:lnTo>
                <a:lnTo>
                  <a:pt x="117995" y="118110"/>
                </a:lnTo>
                <a:lnTo>
                  <a:pt x="117995" y="101600"/>
                </a:lnTo>
                <a:lnTo>
                  <a:pt x="101142" y="101600"/>
                </a:lnTo>
                <a:lnTo>
                  <a:pt x="101142" y="219710"/>
                </a:lnTo>
                <a:lnTo>
                  <a:pt x="117995" y="219710"/>
                </a:lnTo>
                <a:lnTo>
                  <a:pt x="117995" y="203200"/>
                </a:lnTo>
                <a:lnTo>
                  <a:pt x="134848" y="203200"/>
                </a:lnTo>
                <a:lnTo>
                  <a:pt x="151701" y="203200"/>
                </a:lnTo>
                <a:lnTo>
                  <a:pt x="151701" y="219710"/>
                </a:lnTo>
                <a:lnTo>
                  <a:pt x="168554" y="219710"/>
                </a:lnTo>
                <a:lnTo>
                  <a:pt x="168554" y="101600"/>
                </a:lnTo>
                <a:close/>
              </a:path>
              <a:path w="269875" h="219709">
                <a:moveTo>
                  <a:pt x="269697" y="0"/>
                </a:moveTo>
                <a:lnTo>
                  <a:pt x="252831" y="0"/>
                </a:lnTo>
                <a:lnTo>
                  <a:pt x="235978" y="0"/>
                </a:lnTo>
                <a:lnTo>
                  <a:pt x="219125" y="0"/>
                </a:lnTo>
                <a:lnTo>
                  <a:pt x="202272" y="0"/>
                </a:lnTo>
                <a:lnTo>
                  <a:pt x="202272" y="152400"/>
                </a:lnTo>
                <a:lnTo>
                  <a:pt x="219125" y="152400"/>
                </a:lnTo>
                <a:lnTo>
                  <a:pt x="219125" y="135890"/>
                </a:lnTo>
                <a:lnTo>
                  <a:pt x="235978" y="135890"/>
                </a:lnTo>
                <a:lnTo>
                  <a:pt x="235978" y="118110"/>
                </a:lnTo>
                <a:lnTo>
                  <a:pt x="252831" y="118110"/>
                </a:lnTo>
                <a:lnTo>
                  <a:pt x="252831" y="101600"/>
                </a:lnTo>
                <a:lnTo>
                  <a:pt x="269697" y="101600"/>
                </a:lnTo>
                <a:lnTo>
                  <a:pt x="269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7646606" y="7617694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97" y="67310"/>
                </a:moveTo>
                <a:lnTo>
                  <a:pt x="252844" y="67310"/>
                </a:lnTo>
                <a:lnTo>
                  <a:pt x="252844" y="33020"/>
                </a:lnTo>
                <a:lnTo>
                  <a:pt x="235978" y="33020"/>
                </a:lnTo>
                <a:lnTo>
                  <a:pt x="235978" y="16510"/>
                </a:lnTo>
                <a:lnTo>
                  <a:pt x="219125" y="16510"/>
                </a:lnTo>
                <a:lnTo>
                  <a:pt x="202272" y="16510"/>
                </a:lnTo>
                <a:lnTo>
                  <a:pt x="202272" y="0"/>
                </a:lnTo>
                <a:lnTo>
                  <a:pt x="185420" y="0"/>
                </a:lnTo>
                <a:lnTo>
                  <a:pt x="185420" y="8382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84277" y="252730"/>
                </a:lnTo>
                <a:lnTo>
                  <a:pt x="84277" y="83820"/>
                </a:lnTo>
                <a:lnTo>
                  <a:pt x="101142" y="8382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3820"/>
                </a:lnTo>
                <a:lnTo>
                  <a:pt x="185420" y="83820"/>
                </a:lnTo>
                <a:lnTo>
                  <a:pt x="185420" y="0"/>
                </a:lnTo>
                <a:lnTo>
                  <a:pt x="168554" y="0"/>
                </a:lnTo>
                <a:lnTo>
                  <a:pt x="151701" y="0"/>
                </a:lnTo>
                <a:lnTo>
                  <a:pt x="134848" y="0"/>
                </a:lnTo>
                <a:lnTo>
                  <a:pt x="117995" y="0"/>
                </a:lnTo>
                <a:lnTo>
                  <a:pt x="101142" y="0"/>
                </a:lnTo>
                <a:lnTo>
                  <a:pt x="101142" y="16510"/>
                </a:lnTo>
                <a:lnTo>
                  <a:pt x="84277" y="16510"/>
                </a:lnTo>
                <a:lnTo>
                  <a:pt x="84277" y="0"/>
                </a:lnTo>
                <a:lnTo>
                  <a:pt x="67424" y="0"/>
                </a:lnTo>
                <a:lnTo>
                  <a:pt x="50571" y="0"/>
                </a:lnTo>
                <a:lnTo>
                  <a:pt x="33718" y="0"/>
                </a:lnTo>
                <a:lnTo>
                  <a:pt x="16865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5750"/>
                </a:lnTo>
                <a:lnTo>
                  <a:pt x="252844" y="285750"/>
                </a:lnTo>
                <a:lnTo>
                  <a:pt x="252844" y="252730"/>
                </a:lnTo>
                <a:lnTo>
                  <a:pt x="269697" y="25273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7967180" y="7516564"/>
            <a:ext cx="84455" cy="420370"/>
          </a:xfrm>
          <a:custGeom>
            <a:avLst/>
            <a:gdLst/>
            <a:ahLst/>
            <a:cxnLst/>
            <a:rect l="l" t="t" r="r" b="b"/>
            <a:pathLst>
              <a:path w="84454" h="42037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8102168" y="7616894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44" y="67310"/>
                </a:lnTo>
                <a:lnTo>
                  <a:pt x="252844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85420" y="8509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20" y="85090"/>
                </a:lnTo>
                <a:lnTo>
                  <a:pt x="185420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65" y="34290"/>
                </a:lnTo>
                <a:lnTo>
                  <a:pt x="16865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44" y="287020"/>
                </a:lnTo>
                <a:lnTo>
                  <a:pt x="252844" y="252730"/>
                </a:lnTo>
                <a:lnTo>
                  <a:pt x="269697" y="25273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8422729" y="7616894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8591286" y="7616890"/>
            <a:ext cx="17145" cy="101600"/>
          </a:xfrm>
          <a:custGeom>
            <a:avLst/>
            <a:gdLst/>
            <a:ahLst/>
            <a:cxnLst/>
            <a:rect l="l" t="t" r="r" b="b"/>
            <a:pathLst>
              <a:path w="17145" h="101600">
                <a:moveTo>
                  <a:pt x="16855" y="0"/>
                </a:moveTo>
                <a:lnTo>
                  <a:pt x="0" y="0"/>
                </a:lnTo>
                <a:lnTo>
                  <a:pt x="0" y="101600"/>
                </a:lnTo>
                <a:lnTo>
                  <a:pt x="16855" y="10160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8507008" y="7634671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8523859" y="7616894"/>
            <a:ext cx="135255" cy="85090"/>
          </a:xfrm>
          <a:custGeom>
            <a:avLst/>
            <a:gdLst/>
            <a:ahLst/>
            <a:cxnLst/>
            <a:rect l="l" t="t" r="r" b="b"/>
            <a:pathLst>
              <a:path w="135254" h="85090">
                <a:moveTo>
                  <a:pt x="67424" y="0"/>
                </a:moveTo>
                <a:lnTo>
                  <a:pt x="50571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05" y="67310"/>
                </a:lnTo>
                <a:lnTo>
                  <a:pt x="50571" y="67310"/>
                </a:lnTo>
                <a:lnTo>
                  <a:pt x="50571" y="85090"/>
                </a:lnTo>
                <a:lnTo>
                  <a:pt x="67424" y="85090"/>
                </a:lnTo>
                <a:lnTo>
                  <a:pt x="67424" y="0"/>
                </a:lnTo>
                <a:close/>
              </a:path>
              <a:path w="135254" h="85090">
                <a:moveTo>
                  <a:pt x="134848" y="34290"/>
                </a:moveTo>
                <a:lnTo>
                  <a:pt x="117983" y="34290"/>
                </a:lnTo>
                <a:lnTo>
                  <a:pt x="117983" y="17780"/>
                </a:lnTo>
                <a:lnTo>
                  <a:pt x="101130" y="17780"/>
                </a:lnTo>
                <a:lnTo>
                  <a:pt x="101130" y="0"/>
                </a:lnTo>
                <a:lnTo>
                  <a:pt x="84277" y="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17983" y="50800"/>
                </a:lnTo>
                <a:lnTo>
                  <a:pt x="134848" y="50800"/>
                </a:lnTo>
                <a:lnTo>
                  <a:pt x="134848" y="342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8675827" y="7616894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13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84277" y="13589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35" y="67310"/>
                </a:lnTo>
                <a:lnTo>
                  <a:pt x="151688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688" y="0"/>
                </a:lnTo>
                <a:lnTo>
                  <a:pt x="67411" y="0"/>
                </a:lnTo>
                <a:lnTo>
                  <a:pt x="67411" y="17780"/>
                </a:lnTo>
                <a:lnTo>
                  <a:pt x="50558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58" y="303530"/>
                </a:lnTo>
                <a:lnTo>
                  <a:pt x="67411" y="303530"/>
                </a:lnTo>
                <a:lnTo>
                  <a:pt x="67411" y="320040"/>
                </a:lnTo>
                <a:lnTo>
                  <a:pt x="84277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13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219710"/>
                </a:lnTo>
                <a:lnTo>
                  <a:pt x="252831" y="219710"/>
                </a:lnTo>
                <a:lnTo>
                  <a:pt x="235978" y="219710"/>
                </a:lnTo>
                <a:lnTo>
                  <a:pt x="219113" y="219710"/>
                </a:lnTo>
                <a:lnTo>
                  <a:pt x="202260" y="219710"/>
                </a:lnTo>
                <a:lnTo>
                  <a:pt x="185407" y="21971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688" y="252730"/>
                </a:lnTo>
                <a:lnTo>
                  <a:pt x="134835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17983" y="185420"/>
                </a:lnTo>
                <a:lnTo>
                  <a:pt x="269684" y="18542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1304772" y="8207647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84" y="0"/>
                </a:moveTo>
                <a:lnTo>
                  <a:pt x="269684" y="0"/>
                </a:lnTo>
                <a:lnTo>
                  <a:pt x="185407" y="0"/>
                </a:lnTo>
                <a:lnTo>
                  <a:pt x="185407" y="100330"/>
                </a:lnTo>
                <a:lnTo>
                  <a:pt x="185407" y="16764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68554" y="353060"/>
                </a:lnTo>
                <a:lnTo>
                  <a:pt x="151701" y="353060"/>
                </a:lnTo>
                <a:lnTo>
                  <a:pt x="134835" y="353060"/>
                </a:lnTo>
                <a:lnTo>
                  <a:pt x="117983" y="353060"/>
                </a:lnTo>
                <a:lnTo>
                  <a:pt x="101130" y="353060"/>
                </a:lnTo>
                <a:lnTo>
                  <a:pt x="101130" y="336550"/>
                </a:lnTo>
                <a:lnTo>
                  <a:pt x="84277" y="33655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01130" y="167640"/>
                </a:lnTo>
                <a:lnTo>
                  <a:pt x="185407" y="167640"/>
                </a:lnTo>
                <a:lnTo>
                  <a:pt x="185407" y="100330"/>
                </a:lnTo>
                <a:lnTo>
                  <a:pt x="67411" y="100330"/>
                </a:lnTo>
                <a:lnTo>
                  <a:pt x="67411" y="118110"/>
                </a:lnTo>
                <a:lnTo>
                  <a:pt x="50558" y="118110"/>
                </a:lnTo>
                <a:lnTo>
                  <a:pt x="33705" y="118110"/>
                </a:lnTo>
                <a:lnTo>
                  <a:pt x="33705" y="134620"/>
                </a:lnTo>
                <a:lnTo>
                  <a:pt x="16852" y="134620"/>
                </a:lnTo>
                <a:lnTo>
                  <a:pt x="16852" y="167640"/>
                </a:lnTo>
                <a:lnTo>
                  <a:pt x="0" y="167640"/>
                </a:lnTo>
                <a:lnTo>
                  <a:pt x="0" y="353060"/>
                </a:lnTo>
                <a:lnTo>
                  <a:pt x="16852" y="353060"/>
                </a:lnTo>
                <a:lnTo>
                  <a:pt x="16852" y="387350"/>
                </a:lnTo>
                <a:lnTo>
                  <a:pt x="33705" y="387350"/>
                </a:lnTo>
                <a:lnTo>
                  <a:pt x="33705" y="403860"/>
                </a:lnTo>
                <a:lnTo>
                  <a:pt x="50558" y="403860"/>
                </a:lnTo>
                <a:lnTo>
                  <a:pt x="67411" y="403860"/>
                </a:lnTo>
                <a:lnTo>
                  <a:pt x="67411" y="420370"/>
                </a:lnTo>
                <a:lnTo>
                  <a:pt x="84277" y="420370"/>
                </a:lnTo>
                <a:lnTo>
                  <a:pt x="168554" y="42037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420370"/>
                </a:lnTo>
                <a:lnTo>
                  <a:pt x="202260" y="420370"/>
                </a:lnTo>
                <a:lnTo>
                  <a:pt x="219113" y="420370"/>
                </a:lnTo>
                <a:lnTo>
                  <a:pt x="235978" y="420370"/>
                </a:lnTo>
                <a:lnTo>
                  <a:pt x="252831" y="420370"/>
                </a:lnTo>
                <a:lnTo>
                  <a:pt x="269684" y="420370"/>
                </a:lnTo>
                <a:lnTo>
                  <a:pt x="26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1625333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68554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52" y="101600"/>
                </a:lnTo>
                <a:lnTo>
                  <a:pt x="33718" y="101600"/>
                </a:lnTo>
                <a:lnTo>
                  <a:pt x="50571" y="101600"/>
                </a:lnTo>
                <a:lnTo>
                  <a:pt x="67424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20" y="85090"/>
                </a:lnTo>
                <a:lnTo>
                  <a:pt x="185420" y="135890"/>
                </a:lnTo>
                <a:lnTo>
                  <a:pt x="185420" y="18542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42" y="203200"/>
                </a:lnTo>
                <a:lnTo>
                  <a:pt x="101142" y="185420"/>
                </a:lnTo>
                <a:lnTo>
                  <a:pt x="185420" y="185420"/>
                </a:lnTo>
                <a:lnTo>
                  <a:pt x="185420" y="135890"/>
                </a:lnTo>
                <a:lnTo>
                  <a:pt x="67424" y="135890"/>
                </a:lnTo>
                <a:lnTo>
                  <a:pt x="67424" y="152400"/>
                </a:lnTo>
                <a:lnTo>
                  <a:pt x="50571" y="152400"/>
                </a:lnTo>
                <a:lnTo>
                  <a:pt x="33718" y="152400"/>
                </a:lnTo>
                <a:lnTo>
                  <a:pt x="33718" y="168910"/>
                </a:lnTo>
                <a:lnTo>
                  <a:pt x="16852" y="168910"/>
                </a:lnTo>
                <a:lnTo>
                  <a:pt x="16852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20" y="303530"/>
                </a:lnTo>
                <a:lnTo>
                  <a:pt x="185420" y="320040"/>
                </a:lnTo>
                <a:lnTo>
                  <a:pt x="202272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97" y="32004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1929053" y="8224157"/>
            <a:ext cx="185420" cy="403860"/>
          </a:xfrm>
          <a:custGeom>
            <a:avLst/>
            <a:gdLst/>
            <a:ahLst/>
            <a:cxnLst/>
            <a:rect l="l" t="t" r="r" b="b"/>
            <a:pathLst>
              <a:path w="185419" h="403859">
                <a:moveTo>
                  <a:pt x="185407" y="101600"/>
                </a:moveTo>
                <a:lnTo>
                  <a:pt x="168554" y="101600"/>
                </a:lnTo>
                <a:lnTo>
                  <a:pt x="151701" y="101600"/>
                </a:lnTo>
                <a:lnTo>
                  <a:pt x="134835" y="101600"/>
                </a:lnTo>
                <a:lnTo>
                  <a:pt x="117983" y="101600"/>
                </a:lnTo>
                <a:lnTo>
                  <a:pt x="117983" y="0"/>
                </a:lnTo>
                <a:lnTo>
                  <a:pt x="101130" y="0"/>
                </a:lnTo>
                <a:lnTo>
                  <a:pt x="101130" y="16510"/>
                </a:lnTo>
                <a:lnTo>
                  <a:pt x="84277" y="16510"/>
                </a:lnTo>
                <a:lnTo>
                  <a:pt x="84277" y="34290"/>
                </a:lnTo>
                <a:lnTo>
                  <a:pt x="67424" y="34290"/>
                </a:lnTo>
                <a:lnTo>
                  <a:pt x="67424" y="50800"/>
                </a:lnTo>
                <a:lnTo>
                  <a:pt x="50558" y="50800"/>
                </a:lnTo>
                <a:lnTo>
                  <a:pt x="50558" y="67310"/>
                </a:lnTo>
                <a:lnTo>
                  <a:pt x="33705" y="67310"/>
                </a:lnTo>
                <a:lnTo>
                  <a:pt x="33705" y="101600"/>
                </a:lnTo>
                <a:lnTo>
                  <a:pt x="16852" y="101600"/>
                </a:lnTo>
                <a:lnTo>
                  <a:pt x="0" y="101600"/>
                </a:lnTo>
                <a:lnTo>
                  <a:pt x="0" y="168910"/>
                </a:lnTo>
                <a:lnTo>
                  <a:pt x="16852" y="168910"/>
                </a:lnTo>
                <a:lnTo>
                  <a:pt x="33705" y="168910"/>
                </a:lnTo>
                <a:lnTo>
                  <a:pt x="33705" y="336550"/>
                </a:lnTo>
                <a:lnTo>
                  <a:pt x="50558" y="336550"/>
                </a:lnTo>
                <a:lnTo>
                  <a:pt x="50558" y="370840"/>
                </a:lnTo>
                <a:lnTo>
                  <a:pt x="67424" y="370840"/>
                </a:lnTo>
                <a:lnTo>
                  <a:pt x="67424" y="38735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403860"/>
                </a:lnTo>
                <a:lnTo>
                  <a:pt x="117983" y="403860"/>
                </a:lnTo>
                <a:lnTo>
                  <a:pt x="134835" y="403860"/>
                </a:lnTo>
                <a:lnTo>
                  <a:pt x="151701" y="40386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35" y="336550"/>
                </a:lnTo>
                <a:lnTo>
                  <a:pt x="134835" y="320040"/>
                </a:lnTo>
                <a:lnTo>
                  <a:pt x="117983" y="320040"/>
                </a:lnTo>
                <a:lnTo>
                  <a:pt x="117983" y="168910"/>
                </a:lnTo>
                <a:lnTo>
                  <a:pt x="134835" y="168910"/>
                </a:lnTo>
                <a:lnTo>
                  <a:pt x="151701" y="168910"/>
                </a:lnTo>
                <a:lnTo>
                  <a:pt x="168554" y="168910"/>
                </a:lnTo>
                <a:lnTo>
                  <a:pt x="185407" y="168910"/>
                </a:lnTo>
                <a:lnTo>
                  <a:pt x="185407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2148370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68554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52" y="101600"/>
                </a:lnTo>
                <a:lnTo>
                  <a:pt x="33705" y="101600"/>
                </a:lnTo>
                <a:lnTo>
                  <a:pt x="50571" y="101600"/>
                </a:lnTo>
                <a:lnTo>
                  <a:pt x="67424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185407" y="18542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30" y="203200"/>
                </a:lnTo>
                <a:lnTo>
                  <a:pt x="101130" y="185420"/>
                </a:lnTo>
                <a:lnTo>
                  <a:pt x="185407" y="185420"/>
                </a:lnTo>
                <a:lnTo>
                  <a:pt x="185407" y="135890"/>
                </a:lnTo>
                <a:lnTo>
                  <a:pt x="67424" y="135890"/>
                </a:lnTo>
                <a:lnTo>
                  <a:pt x="67424" y="152400"/>
                </a:lnTo>
                <a:lnTo>
                  <a:pt x="50571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16852" y="168910"/>
                </a:lnTo>
                <a:lnTo>
                  <a:pt x="16852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320040"/>
                </a:lnTo>
                <a:lnTo>
                  <a:pt x="202260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84" y="32004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2654516" y="8206631"/>
            <a:ext cx="84455" cy="67945"/>
          </a:xfrm>
          <a:custGeom>
            <a:avLst/>
            <a:gdLst/>
            <a:ahLst/>
            <a:cxnLst/>
            <a:rect l="l" t="t" r="r" b="b"/>
            <a:pathLst>
              <a:path w="84455" h="67945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67411"/>
                </a:lnTo>
                <a:lnTo>
                  <a:pt x="84277" y="67411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2654516" y="8325757"/>
            <a:ext cx="84455" cy="302260"/>
          </a:xfrm>
          <a:custGeom>
            <a:avLst/>
            <a:gdLst/>
            <a:ahLst/>
            <a:cxnLst/>
            <a:rect l="l" t="t" r="r" b="b"/>
            <a:pathLst>
              <a:path w="84455" h="302259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02260"/>
                </a:lnTo>
                <a:lnTo>
                  <a:pt x="84277" y="30226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2806357" y="830797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5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2991777" y="830797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5" h="320040">
                <a:moveTo>
                  <a:pt x="84277" y="67310"/>
                </a:moveTo>
                <a:lnTo>
                  <a:pt x="67424" y="67310"/>
                </a:lnTo>
                <a:lnTo>
                  <a:pt x="67424" y="34290"/>
                </a:lnTo>
                <a:lnTo>
                  <a:pt x="50558" y="34290"/>
                </a:lnTo>
                <a:lnTo>
                  <a:pt x="50558" y="17780"/>
                </a:lnTo>
                <a:lnTo>
                  <a:pt x="33705" y="17780"/>
                </a:lnTo>
                <a:lnTo>
                  <a:pt x="16852" y="1778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33705" y="320040"/>
                </a:lnTo>
                <a:lnTo>
                  <a:pt x="50558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2890646" y="832574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2974924" y="8307969"/>
            <a:ext cx="17145" cy="85090"/>
          </a:xfrm>
          <a:custGeom>
            <a:avLst/>
            <a:gdLst/>
            <a:ahLst/>
            <a:cxnLst/>
            <a:rect l="l" t="t" r="r" b="b"/>
            <a:pathLst>
              <a:path w="17144" h="85090">
                <a:moveTo>
                  <a:pt x="16855" y="0"/>
                </a:moveTo>
                <a:lnTo>
                  <a:pt x="0" y="0"/>
                </a:lnTo>
                <a:lnTo>
                  <a:pt x="0" y="85090"/>
                </a:lnTo>
                <a:lnTo>
                  <a:pt x="16855" y="8509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2907500" y="8307978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4" h="67309">
                <a:moveTo>
                  <a:pt x="67424" y="0"/>
                </a:moveTo>
                <a:lnTo>
                  <a:pt x="50558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05" y="67310"/>
                </a:lnTo>
                <a:lnTo>
                  <a:pt x="50558" y="67310"/>
                </a:lnTo>
                <a:lnTo>
                  <a:pt x="67424" y="673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3110077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185420"/>
                </a:moveTo>
                <a:lnTo>
                  <a:pt x="252831" y="185420"/>
                </a:lnTo>
                <a:lnTo>
                  <a:pt x="252831" y="152400"/>
                </a:lnTo>
                <a:lnTo>
                  <a:pt x="235978" y="152400"/>
                </a:lnTo>
                <a:lnTo>
                  <a:pt x="235978" y="135890"/>
                </a:lnTo>
                <a:lnTo>
                  <a:pt x="219125" y="135890"/>
                </a:lnTo>
                <a:lnTo>
                  <a:pt x="202260" y="135890"/>
                </a:lnTo>
                <a:lnTo>
                  <a:pt x="202260" y="118110"/>
                </a:lnTo>
                <a:lnTo>
                  <a:pt x="185407" y="118110"/>
                </a:lnTo>
                <a:lnTo>
                  <a:pt x="168554" y="118110"/>
                </a:lnTo>
                <a:lnTo>
                  <a:pt x="151701" y="118110"/>
                </a:lnTo>
                <a:lnTo>
                  <a:pt x="134848" y="118110"/>
                </a:lnTo>
                <a:lnTo>
                  <a:pt x="117983" y="118110"/>
                </a:lnTo>
                <a:lnTo>
                  <a:pt x="101130" y="118110"/>
                </a:lnTo>
                <a:lnTo>
                  <a:pt x="101130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252831" y="8509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58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18110"/>
                </a:lnTo>
                <a:lnTo>
                  <a:pt x="16852" y="118110"/>
                </a:lnTo>
                <a:lnTo>
                  <a:pt x="16852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50558" y="168910"/>
                </a:lnTo>
                <a:lnTo>
                  <a:pt x="67424" y="168910"/>
                </a:lnTo>
                <a:lnTo>
                  <a:pt x="67424" y="185420"/>
                </a:lnTo>
                <a:lnTo>
                  <a:pt x="84277" y="185420"/>
                </a:lnTo>
                <a:lnTo>
                  <a:pt x="168554" y="185420"/>
                </a:lnTo>
                <a:lnTo>
                  <a:pt x="168554" y="203200"/>
                </a:lnTo>
                <a:lnTo>
                  <a:pt x="185407" y="20320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19710"/>
                </a:lnTo>
                <a:lnTo>
                  <a:pt x="67424" y="219710"/>
                </a:lnTo>
                <a:lnTo>
                  <a:pt x="50558" y="219710"/>
                </a:lnTo>
                <a:lnTo>
                  <a:pt x="33705" y="219710"/>
                </a:lnTo>
                <a:lnTo>
                  <a:pt x="16852" y="219710"/>
                </a:lnTo>
                <a:lnTo>
                  <a:pt x="0" y="2197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58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30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185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3396919" y="8224157"/>
            <a:ext cx="185420" cy="403860"/>
          </a:xfrm>
          <a:custGeom>
            <a:avLst/>
            <a:gdLst/>
            <a:ahLst/>
            <a:cxnLst/>
            <a:rect l="l" t="t" r="r" b="b"/>
            <a:pathLst>
              <a:path w="185420" h="403859">
                <a:moveTo>
                  <a:pt x="185407" y="101600"/>
                </a:moveTo>
                <a:lnTo>
                  <a:pt x="168554" y="101600"/>
                </a:lnTo>
                <a:lnTo>
                  <a:pt x="151701" y="101600"/>
                </a:lnTo>
                <a:lnTo>
                  <a:pt x="134835" y="101600"/>
                </a:lnTo>
                <a:lnTo>
                  <a:pt x="117983" y="101600"/>
                </a:lnTo>
                <a:lnTo>
                  <a:pt x="117983" y="0"/>
                </a:lnTo>
                <a:lnTo>
                  <a:pt x="101130" y="0"/>
                </a:lnTo>
                <a:lnTo>
                  <a:pt x="101130" y="16510"/>
                </a:lnTo>
                <a:lnTo>
                  <a:pt x="84277" y="16510"/>
                </a:lnTo>
                <a:lnTo>
                  <a:pt x="84277" y="34290"/>
                </a:lnTo>
                <a:lnTo>
                  <a:pt x="67424" y="34290"/>
                </a:lnTo>
                <a:lnTo>
                  <a:pt x="67424" y="50800"/>
                </a:lnTo>
                <a:lnTo>
                  <a:pt x="50558" y="50800"/>
                </a:lnTo>
                <a:lnTo>
                  <a:pt x="50558" y="67310"/>
                </a:lnTo>
                <a:lnTo>
                  <a:pt x="33705" y="67310"/>
                </a:lnTo>
                <a:lnTo>
                  <a:pt x="33705" y="101600"/>
                </a:lnTo>
                <a:lnTo>
                  <a:pt x="16852" y="101600"/>
                </a:lnTo>
                <a:lnTo>
                  <a:pt x="0" y="101600"/>
                </a:lnTo>
                <a:lnTo>
                  <a:pt x="0" y="168910"/>
                </a:lnTo>
                <a:lnTo>
                  <a:pt x="16852" y="168910"/>
                </a:lnTo>
                <a:lnTo>
                  <a:pt x="33705" y="168910"/>
                </a:lnTo>
                <a:lnTo>
                  <a:pt x="33705" y="336550"/>
                </a:lnTo>
                <a:lnTo>
                  <a:pt x="50558" y="336550"/>
                </a:lnTo>
                <a:lnTo>
                  <a:pt x="50558" y="370840"/>
                </a:lnTo>
                <a:lnTo>
                  <a:pt x="67424" y="370840"/>
                </a:lnTo>
                <a:lnTo>
                  <a:pt x="67424" y="38735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403860"/>
                </a:lnTo>
                <a:lnTo>
                  <a:pt x="117983" y="403860"/>
                </a:lnTo>
                <a:lnTo>
                  <a:pt x="134835" y="403860"/>
                </a:lnTo>
                <a:lnTo>
                  <a:pt x="151701" y="40386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35" y="336550"/>
                </a:lnTo>
                <a:lnTo>
                  <a:pt x="134835" y="320040"/>
                </a:lnTo>
                <a:lnTo>
                  <a:pt x="117983" y="320040"/>
                </a:lnTo>
                <a:lnTo>
                  <a:pt x="117983" y="168910"/>
                </a:lnTo>
                <a:lnTo>
                  <a:pt x="134835" y="168910"/>
                </a:lnTo>
                <a:lnTo>
                  <a:pt x="151701" y="168910"/>
                </a:lnTo>
                <a:lnTo>
                  <a:pt x="168554" y="168910"/>
                </a:lnTo>
                <a:lnTo>
                  <a:pt x="185407" y="168910"/>
                </a:lnTo>
                <a:lnTo>
                  <a:pt x="185407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3616236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07" y="0"/>
                </a:lnTo>
                <a:lnTo>
                  <a:pt x="168554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52" y="101600"/>
                </a:lnTo>
                <a:lnTo>
                  <a:pt x="33705" y="101600"/>
                </a:lnTo>
                <a:lnTo>
                  <a:pt x="50571" y="101600"/>
                </a:lnTo>
                <a:lnTo>
                  <a:pt x="67424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185407" y="18542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30" y="203200"/>
                </a:lnTo>
                <a:lnTo>
                  <a:pt x="101130" y="185420"/>
                </a:lnTo>
                <a:lnTo>
                  <a:pt x="185407" y="185420"/>
                </a:lnTo>
                <a:lnTo>
                  <a:pt x="185407" y="135890"/>
                </a:lnTo>
                <a:lnTo>
                  <a:pt x="67424" y="135890"/>
                </a:lnTo>
                <a:lnTo>
                  <a:pt x="67424" y="152400"/>
                </a:lnTo>
                <a:lnTo>
                  <a:pt x="50571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16852" y="168910"/>
                </a:lnTo>
                <a:lnTo>
                  <a:pt x="16852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320040"/>
                </a:lnTo>
                <a:lnTo>
                  <a:pt x="202272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84" y="32004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3953662" y="830797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4139069" y="830797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67310"/>
                </a:moveTo>
                <a:lnTo>
                  <a:pt x="67424" y="67310"/>
                </a:lnTo>
                <a:lnTo>
                  <a:pt x="67424" y="34290"/>
                </a:lnTo>
                <a:lnTo>
                  <a:pt x="50571" y="34290"/>
                </a:lnTo>
                <a:lnTo>
                  <a:pt x="50571" y="17780"/>
                </a:lnTo>
                <a:lnTo>
                  <a:pt x="33718" y="17780"/>
                </a:lnTo>
                <a:lnTo>
                  <a:pt x="16852" y="1778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33718" y="32004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4037944" y="832574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4122222" y="8307969"/>
            <a:ext cx="17145" cy="85090"/>
          </a:xfrm>
          <a:custGeom>
            <a:avLst/>
            <a:gdLst/>
            <a:ahLst/>
            <a:cxnLst/>
            <a:rect l="l" t="t" r="r" b="b"/>
            <a:pathLst>
              <a:path w="17145" h="85090">
                <a:moveTo>
                  <a:pt x="16855" y="0"/>
                </a:moveTo>
                <a:lnTo>
                  <a:pt x="0" y="0"/>
                </a:lnTo>
                <a:lnTo>
                  <a:pt x="0" y="85090"/>
                </a:lnTo>
                <a:lnTo>
                  <a:pt x="16855" y="8509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4054792" y="8307978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5" h="67309">
                <a:moveTo>
                  <a:pt x="67424" y="0"/>
                </a:move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18" y="67310"/>
                </a:lnTo>
                <a:lnTo>
                  <a:pt x="50571" y="67310"/>
                </a:lnTo>
                <a:lnTo>
                  <a:pt x="67424" y="673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4240517" y="8224157"/>
            <a:ext cx="185420" cy="403860"/>
          </a:xfrm>
          <a:custGeom>
            <a:avLst/>
            <a:gdLst/>
            <a:ahLst/>
            <a:cxnLst/>
            <a:rect l="l" t="t" r="r" b="b"/>
            <a:pathLst>
              <a:path w="185420" h="403859">
                <a:moveTo>
                  <a:pt x="185407" y="101600"/>
                </a:moveTo>
                <a:lnTo>
                  <a:pt x="168554" y="101600"/>
                </a:lnTo>
                <a:lnTo>
                  <a:pt x="151701" y="101600"/>
                </a:lnTo>
                <a:lnTo>
                  <a:pt x="134848" y="101600"/>
                </a:lnTo>
                <a:lnTo>
                  <a:pt x="117995" y="101600"/>
                </a:lnTo>
                <a:lnTo>
                  <a:pt x="117995" y="0"/>
                </a:lnTo>
                <a:lnTo>
                  <a:pt x="101130" y="0"/>
                </a:lnTo>
                <a:lnTo>
                  <a:pt x="101130" y="16510"/>
                </a:lnTo>
                <a:lnTo>
                  <a:pt x="84277" y="16510"/>
                </a:lnTo>
                <a:lnTo>
                  <a:pt x="84277" y="34290"/>
                </a:lnTo>
                <a:lnTo>
                  <a:pt x="67424" y="34290"/>
                </a:lnTo>
                <a:lnTo>
                  <a:pt x="67424" y="50800"/>
                </a:lnTo>
                <a:lnTo>
                  <a:pt x="50571" y="50800"/>
                </a:lnTo>
                <a:lnTo>
                  <a:pt x="50571" y="67310"/>
                </a:lnTo>
                <a:lnTo>
                  <a:pt x="33705" y="67310"/>
                </a:lnTo>
                <a:lnTo>
                  <a:pt x="33705" y="101600"/>
                </a:lnTo>
                <a:lnTo>
                  <a:pt x="16852" y="101600"/>
                </a:lnTo>
                <a:lnTo>
                  <a:pt x="0" y="101600"/>
                </a:lnTo>
                <a:lnTo>
                  <a:pt x="0" y="168910"/>
                </a:lnTo>
                <a:lnTo>
                  <a:pt x="16852" y="168910"/>
                </a:lnTo>
                <a:lnTo>
                  <a:pt x="33705" y="168910"/>
                </a:lnTo>
                <a:lnTo>
                  <a:pt x="33705" y="336550"/>
                </a:lnTo>
                <a:lnTo>
                  <a:pt x="50571" y="336550"/>
                </a:lnTo>
                <a:lnTo>
                  <a:pt x="50571" y="370840"/>
                </a:lnTo>
                <a:lnTo>
                  <a:pt x="67424" y="370840"/>
                </a:lnTo>
                <a:lnTo>
                  <a:pt x="67424" y="38735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403860"/>
                </a:lnTo>
                <a:lnTo>
                  <a:pt x="117995" y="403860"/>
                </a:lnTo>
                <a:lnTo>
                  <a:pt x="134848" y="403860"/>
                </a:lnTo>
                <a:lnTo>
                  <a:pt x="151701" y="40386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48" y="336550"/>
                </a:lnTo>
                <a:lnTo>
                  <a:pt x="134848" y="320040"/>
                </a:lnTo>
                <a:lnTo>
                  <a:pt x="117995" y="320040"/>
                </a:lnTo>
                <a:lnTo>
                  <a:pt x="117995" y="168910"/>
                </a:lnTo>
                <a:lnTo>
                  <a:pt x="134848" y="168910"/>
                </a:lnTo>
                <a:lnTo>
                  <a:pt x="151701" y="168910"/>
                </a:lnTo>
                <a:lnTo>
                  <a:pt x="168554" y="168910"/>
                </a:lnTo>
                <a:lnTo>
                  <a:pt x="185407" y="168910"/>
                </a:lnTo>
                <a:lnTo>
                  <a:pt x="185407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4476699" y="8207647"/>
            <a:ext cx="84455" cy="420370"/>
          </a:xfrm>
          <a:custGeom>
            <a:avLst/>
            <a:gdLst/>
            <a:ahLst/>
            <a:cxnLst/>
            <a:rect l="l" t="t" r="r" b="b"/>
            <a:pathLst>
              <a:path w="84454" h="42037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4628540" y="8308778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97" y="0"/>
                </a:moveTo>
                <a:lnTo>
                  <a:pt x="269697" y="0"/>
                </a:lnTo>
                <a:lnTo>
                  <a:pt x="185407" y="0"/>
                </a:lnTo>
                <a:lnTo>
                  <a:pt x="185407" y="201930"/>
                </a:lnTo>
                <a:lnTo>
                  <a:pt x="168554" y="201930"/>
                </a:lnTo>
                <a:lnTo>
                  <a:pt x="168554" y="218440"/>
                </a:lnTo>
                <a:lnTo>
                  <a:pt x="151701" y="218440"/>
                </a:lnTo>
                <a:lnTo>
                  <a:pt x="151701" y="236220"/>
                </a:lnTo>
                <a:lnTo>
                  <a:pt x="134848" y="236220"/>
                </a:lnTo>
                <a:lnTo>
                  <a:pt x="117995" y="236220"/>
                </a:lnTo>
                <a:lnTo>
                  <a:pt x="117995" y="218440"/>
                </a:lnTo>
                <a:lnTo>
                  <a:pt x="101130" y="218440"/>
                </a:lnTo>
                <a:lnTo>
                  <a:pt x="101130" y="201930"/>
                </a:lnTo>
                <a:lnTo>
                  <a:pt x="84277" y="201930"/>
                </a:lnTo>
                <a:lnTo>
                  <a:pt x="84277" y="0"/>
                </a:lnTo>
                <a:lnTo>
                  <a:pt x="67424" y="0"/>
                </a:ln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218440"/>
                </a:lnTo>
                <a:lnTo>
                  <a:pt x="16852" y="218440"/>
                </a:lnTo>
                <a:lnTo>
                  <a:pt x="16852" y="236220"/>
                </a:lnTo>
                <a:lnTo>
                  <a:pt x="33718" y="236220"/>
                </a:lnTo>
                <a:lnTo>
                  <a:pt x="33718" y="252730"/>
                </a:lnTo>
                <a:lnTo>
                  <a:pt x="50571" y="252730"/>
                </a:lnTo>
                <a:lnTo>
                  <a:pt x="50571" y="269240"/>
                </a:lnTo>
                <a:lnTo>
                  <a:pt x="67424" y="269240"/>
                </a:lnTo>
                <a:lnTo>
                  <a:pt x="67424" y="285750"/>
                </a:lnTo>
                <a:lnTo>
                  <a:pt x="84277" y="285750"/>
                </a:lnTo>
                <a:lnTo>
                  <a:pt x="84277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50571" y="320040"/>
                </a:lnTo>
                <a:lnTo>
                  <a:pt x="50571" y="336550"/>
                </a:lnTo>
                <a:lnTo>
                  <a:pt x="33718" y="336550"/>
                </a:lnTo>
                <a:lnTo>
                  <a:pt x="33718" y="353060"/>
                </a:lnTo>
                <a:lnTo>
                  <a:pt x="16852" y="353060"/>
                </a:lnTo>
                <a:lnTo>
                  <a:pt x="16852" y="420370"/>
                </a:lnTo>
                <a:lnTo>
                  <a:pt x="33718" y="420370"/>
                </a:lnTo>
                <a:lnTo>
                  <a:pt x="50571" y="420370"/>
                </a:lnTo>
                <a:lnTo>
                  <a:pt x="67424" y="420370"/>
                </a:lnTo>
                <a:lnTo>
                  <a:pt x="67424" y="403860"/>
                </a:lnTo>
                <a:lnTo>
                  <a:pt x="84277" y="40386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370840"/>
                </a:lnTo>
                <a:lnTo>
                  <a:pt x="117995" y="370840"/>
                </a:lnTo>
                <a:lnTo>
                  <a:pt x="117995" y="353060"/>
                </a:lnTo>
                <a:lnTo>
                  <a:pt x="134848" y="353060"/>
                </a:lnTo>
                <a:lnTo>
                  <a:pt x="134848" y="336550"/>
                </a:lnTo>
                <a:lnTo>
                  <a:pt x="151701" y="336550"/>
                </a:lnTo>
                <a:lnTo>
                  <a:pt x="151701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285750"/>
                </a:lnTo>
                <a:lnTo>
                  <a:pt x="202272" y="285750"/>
                </a:lnTo>
                <a:lnTo>
                  <a:pt x="202272" y="269240"/>
                </a:lnTo>
                <a:lnTo>
                  <a:pt x="219125" y="269240"/>
                </a:lnTo>
                <a:lnTo>
                  <a:pt x="219125" y="252730"/>
                </a:lnTo>
                <a:lnTo>
                  <a:pt x="235978" y="252730"/>
                </a:lnTo>
                <a:lnTo>
                  <a:pt x="235978" y="236220"/>
                </a:lnTo>
                <a:lnTo>
                  <a:pt x="252831" y="236220"/>
                </a:lnTo>
                <a:lnTo>
                  <a:pt x="252831" y="218440"/>
                </a:lnTo>
                <a:lnTo>
                  <a:pt x="269697" y="218440"/>
                </a:lnTo>
                <a:lnTo>
                  <a:pt x="269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4965979" y="854374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84277"/>
                </a:lnTo>
                <a:lnTo>
                  <a:pt x="84277" y="84277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5286552" y="8240667"/>
            <a:ext cx="84455" cy="387350"/>
          </a:xfrm>
          <a:custGeom>
            <a:avLst/>
            <a:gdLst/>
            <a:ahLst/>
            <a:cxnLst/>
            <a:rect l="l" t="t" r="r" b="b"/>
            <a:pathLst>
              <a:path w="84454" h="387350">
                <a:moveTo>
                  <a:pt x="84277" y="0"/>
                </a:move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50571" y="34290"/>
                </a:lnTo>
                <a:lnTo>
                  <a:pt x="33705" y="34290"/>
                </a:lnTo>
                <a:lnTo>
                  <a:pt x="33705" y="50800"/>
                </a:lnTo>
                <a:lnTo>
                  <a:pt x="16852" y="50800"/>
                </a:lnTo>
                <a:lnTo>
                  <a:pt x="16852" y="67310"/>
                </a:lnTo>
                <a:lnTo>
                  <a:pt x="0" y="67310"/>
                </a:lnTo>
                <a:lnTo>
                  <a:pt x="0" y="387350"/>
                </a:lnTo>
                <a:lnTo>
                  <a:pt x="16852" y="387350"/>
                </a:lnTo>
                <a:lnTo>
                  <a:pt x="33705" y="387350"/>
                </a:lnTo>
                <a:lnTo>
                  <a:pt x="50571" y="387350"/>
                </a:lnTo>
                <a:lnTo>
                  <a:pt x="67424" y="387350"/>
                </a:lnTo>
                <a:lnTo>
                  <a:pt x="84277" y="38735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5471960" y="8240667"/>
            <a:ext cx="84455" cy="387350"/>
          </a:xfrm>
          <a:custGeom>
            <a:avLst/>
            <a:gdLst/>
            <a:ahLst/>
            <a:cxnLst/>
            <a:rect l="l" t="t" r="r" b="b"/>
            <a:pathLst>
              <a:path w="84454" h="387350">
                <a:moveTo>
                  <a:pt x="84277" y="67310"/>
                </a:moveTo>
                <a:lnTo>
                  <a:pt x="67424" y="67310"/>
                </a:lnTo>
                <a:lnTo>
                  <a:pt x="67424" y="50800"/>
                </a:lnTo>
                <a:lnTo>
                  <a:pt x="50571" y="50800"/>
                </a:lnTo>
                <a:lnTo>
                  <a:pt x="50571" y="34290"/>
                </a:lnTo>
                <a:lnTo>
                  <a:pt x="33718" y="34290"/>
                </a:lnTo>
                <a:lnTo>
                  <a:pt x="33718" y="17780"/>
                </a:lnTo>
                <a:lnTo>
                  <a:pt x="16852" y="17780"/>
                </a:lnTo>
                <a:lnTo>
                  <a:pt x="16852" y="0"/>
                </a:lnTo>
                <a:lnTo>
                  <a:pt x="0" y="0"/>
                </a:lnTo>
                <a:lnTo>
                  <a:pt x="0" y="387350"/>
                </a:lnTo>
                <a:lnTo>
                  <a:pt x="16852" y="387350"/>
                </a:lnTo>
                <a:lnTo>
                  <a:pt x="33718" y="387350"/>
                </a:lnTo>
                <a:lnTo>
                  <a:pt x="50571" y="387350"/>
                </a:lnTo>
                <a:lnTo>
                  <a:pt x="67424" y="387350"/>
                </a:lnTo>
                <a:lnTo>
                  <a:pt x="84277" y="38735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5370830" y="8443867"/>
            <a:ext cx="101600" cy="83820"/>
          </a:xfrm>
          <a:custGeom>
            <a:avLst/>
            <a:gdLst/>
            <a:ahLst/>
            <a:cxnLst/>
            <a:rect l="l" t="t" r="r" b="b"/>
            <a:pathLst>
              <a:path w="101600" h="83820">
                <a:moveTo>
                  <a:pt x="101130" y="0"/>
                </a:moveTo>
                <a:lnTo>
                  <a:pt x="101130" y="0"/>
                </a:lnTo>
                <a:lnTo>
                  <a:pt x="0" y="0"/>
                </a:lnTo>
                <a:lnTo>
                  <a:pt x="0" y="83820"/>
                </a:lnTo>
                <a:lnTo>
                  <a:pt x="101130" y="83820"/>
                </a:lnTo>
                <a:lnTo>
                  <a:pt x="1011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/>
          <p:nvPr/>
        </p:nvSpPr>
        <p:spPr>
          <a:xfrm>
            <a:off x="5370835" y="8224149"/>
            <a:ext cx="17145" cy="118110"/>
          </a:xfrm>
          <a:custGeom>
            <a:avLst/>
            <a:gdLst/>
            <a:ahLst/>
            <a:cxnLst/>
            <a:rect l="l" t="t" r="r" b="b"/>
            <a:pathLst>
              <a:path w="17145" h="118109">
                <a:moveTo>
                  <a:pt x="16855" y="0"/>
                </a:moveTo>
                <a:lnTo>
                  <a:pt x="0" y="0"/>
                </a:lnTo>
                <a:lnTo>
                  <a:pt x="0" y="118110"/>
                </a:lnTo>
                <a:lnTo>
                  <a:pt x="16855" y="1181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5455113" y="8224149"/>
            <a:ext cx="17145" cy="118110"/>
          </a:xfrm>
          <a:custGeom>
            <a:avLst/>
            <a:gdLst/>
            <a:ahLst/>
            <a:cxnLst/>
            <a:rect l="l" t="t" r="r" b="b"/>
            <a:pathLst>
              <a:path w="17145" h="118109">
                <a:moveTo>
                  <a:pt x="16855" y="0"/>
                </a:moveTo>
                <a:lnTo>
                  <a:pt x="0" y="0"/>
                </a:lnTo>
                <a:lnTo>
                  <a:pt x="0" y="118110"/>
                </a:lnTo>
                <a:lnTo>
                  <a:pt x="16855" y="1181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5387683" y="8207647"/>
            <a:ext cx="67945" cy="118110"/>
          </a:xfrm>
          <a:custGeom>
            <a:avLst/>
            <a:gdLst/>
            <a:ahLst/>
            <a:cxnLst/>
            <a:rect l="l" t="t" r="r" b="b"/>
            <a:pathLst>
              <a:path w="67945" h="118109">
                <a:moveTo>
                  <a:pt x="67424" y="0"/>
                </a:move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118110"/>
                </a:lnTo>
                <a:lnTo>
                  <a:pt x="16852" y="118110"/>
                </a:lnTo>
                <a:lnTo>
                  <a:pt x="16852" y="100330"/>
                </a:lnTo>
                <a:lnTo>
                  <a:pt x="33718" y="100330"/>
                </a:lnTo>
                <a:lnTo>
                  <a:pt x="50571" y="100330"/>
                </a:lnTo>
                <a:lnTo>
                  <a:pt x="50571" y="118110"/>
                </a:lnTo>
                <a:lnTo>
                  <a:pt x="67424" y="1181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5607139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185420"/>
                </a:moveTo>
                <a:lnTo>
                  <a:pt x="252831" y="185420"/>
                </a:lnTo>
                <a:lnTo>
                  <a:pt x="252831" y="152400"/>
                </a:lnTo>
                <a:lnTo>
                  <a:pt x="235978" y="152400"/>
                </a:lnTo>
                <a:lnTo>
                  <a:pt x="235978" y="135890"/>
                </a:lnTo>
                <a:lnTo>
                  <a:pt x="219125" y="135890"/>
                </a:lnTo>
                <a:lnTo>
                  <a:pt x="202260" y="135890"/>
                </a:lnTo>
                <a:lnTo>
                  <a:pt x="202260" y="118110"/>
                </a:lnTo>
                <a:lnTo>
                  <a:pt x="185407" y="118110"/>
                </a:lnTo>
                <a:lnTo>
                  <a:pt x="168554" y="118110"/>
                </a:lnTo>
                <a:lnTo>
                  <a:pt x="151701" y="118110"/>
                </a:lnTo>
                <a:lnTo>
                  <a:pt x="134835" y="118110"/>
                </a:lnTo>
                <a:lnTo>
                  <a:pt x="117983" y="118110"/>
                </a:lnTo>
                <a:lnTo>
                  <a:pt x="101130" y="118110"/>
                </a:lnTo>
                <a:lnTo>
                  <a:pt x="101130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35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252831" y="8509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58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18110"/>
                </a:lnTo>
                <a:lnTo>
                  <a:pt x="16852" y="118110"/>
                </a:lnTo>
                <a:lnTo>
                  <a:pt x="16852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50558" y="168910"/>
                </a:lnTo>
                <a:lnTo>
                  <a:pt x="67424" y="168910"/>
                </a:lnTo>
                <a:lnTo>
                  <a:pt x="67424" y="185420"/>
                </a:lnTo>
                <a:lnTo>
                  <a:pt x="84277" y="185420"/>
                </a:lnTo>
                <a:lnTo>
                  <a:pt x="168554" y="185420"/>
                </a:lnTo>
                <a:lnTo>
                  <a:pt x="168554" y="203200"/>
                </a:lnTo>
                <a:lnTo>
                  <a:pt x="185407" y="20320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35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19710"/>
                </a:lnTo>
                <a:lnTo>
                  <a:pt x="67424" y="219710"/>
                </a:lnTo>
                <a:lnTo>
                  <a:pt x="50558" y="219710"/>
                </a:lnTo>
                <a:lnTo>
                  <a:pt x="33705" y="219710"/>
                </a:lnTo>
                <a:lnTo>
                  <a:pt x="16852" y="219710"/>
                </a:lnTo>
                <a:lnTo>
                  <a:pt x="0" y="2197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58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30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185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5927687" y="8207647"/>
            <a:ext cx="84455" cy="420370"/>
          </a:xfrm>
          <a:custGeom>
            <a:avLst/>
            <a:gdLst/>
            <a:ahLst/>
            <a:cxnLst/>
            <a:rect l="l" t="t" r="r" b="b"/>
            <a:pathLst>
              <a:path w="84454" h="42037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6011964" y="8307978"/>
            <a:ext cx="151765" cy="320040"/>
          </a:xfrm>
          <a:custGeom>
            <a:avLst/>
            <a:gdLst/>
            <a:ahLst/>
            <a:cxnLst/>
            <a:rect l="l" t="t" r="r" b="b"/>
            <a:pathLst>
              <a:path w="151764" h="320040">
                <a:moveTo>
                  <a:pt x="151701" y="0"/>
                </a:moveTo>
                <a:lnTo>
                  <a:pt x="151701" y="0"/>
                </a:lnTo>
                <a:lnTo>
                  <a:pt x="67424" y="0"/>
                </a:lnTo>
                <a:lnTo>
                  <a:pt x="67424" y="67310"/>
                </a:lnTo>
                <a:lnTo>
                  <a:pt x="50571" y="67310"/>
                </a:lnTo>
                <a:lnTo>
                  <a:pt x="50571" y="85090"/>
                </a:lnTo>
                <a:lnTo>
                  <a:pt x="33718" y="85090"/>
                </a:lnTo>
                <a:lnTo>
                  <a:pt x="33718" y="101600"/>
                </a:lnTo>
                <a:lnTo>
                  <a:pt x="16852" y="101600"/>
                </a:lnTo>
                <a:lnTo>
                  <a:pt x="0" y="101600"/>
                </a:lnTo>
                <a:lnTo>
                  <a:pt x="0" y="185420"/>
                </a:lnTo>
                <a:lnTo>
                  <a:pt x="16852" y="185420"/>
                </a:lnTo>
                <a:lnTo>
                  <a:pt x="33718" y="185420"/>
                </a:lnTo>
                <a:lnTo>
                  <a:pt x="33718" y="203200"/>
                </a:lnTo>
                <a:lnTo>
                  <a:pt x="50571" y="203200"/>
                </a:lnTo>
                <a:lnTo>
                  <a:pt x="50571" y="219710"/>
                </a:lnTo>
                <a:lnTo>
                  <a:pt x="67424" y="21971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30" y="320040"/>
                </a:lnTo>
                <a:lnTo>
                  <a:pt x="117995" y="320040"/>
                </a:lnTo>
                <a:lnTo>
                  <a:pt x="134848" y="320040"/>
                </a:lnTo>
                <a:lnTo>
                  <a:pt x="151701" y="320040"/>
                </a:lnTo>
                <a:lnTo>
                  <a:pt x="151701" y="203200"/>
                </a:lnTo>
                <a:lnTo>
                  <a:pt x="134848" y="203200"/>
                </a:lnTo>
                <a:lnTo>
                  <a:pt x="134848" y="185420"/>
                </a:lnTo>
                <a:lnTo>
                  <a:pt x="117995" y="185420"/>
                </a:lnTo>
                <a:lnTo>
                  <a:pt x="117995" y="168910"/>
                </a:lnTo>
                <a:lnTo>
                  <a:pt x="101130" y="168910"/>
                </a:lnTo>
                <a:lnTo>
                  <a:pt x="101130" y="152400"/>
                </a:lnTo>
                <a:lnTo>
                  <a:pt x="84277" y="152400"/>
                </a:lnTo>
                <a:lnTo>
                  <a:pt x="84277" y="135890"/>
                </a:lnTo>
                <a:lnTo>
                  <a:pt x="101130" y="135890"/>
                </a:lnTo>
                <a:lnTo>
                  <a:pt x="101130" y="118110"/>
                </a:lnTo>
                <a:lnTo>
                  <a:pt x="117995" y="118110"/>
                </a:lnTo>
                <a:lnTo>
                  <a:pt x="117995" y="101600"/>
                </a:lnTo>
                <a:lnTo>
                  <a:pt x="134848" y="101600"/>
                </a:lnTo>
                <a:lnTo>
                  <a:pt x="134848" y="85090"/>
                </a:lnTo>
                <a:lnTo>
                  <a:pt x="151701" y="85090"/>
                </a:lnTo>
                <a:lnTo>
                  <a:pt x="1517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6568656" y="8308778"/>
            <a:ext cx="84455" cy="420370"/>
          </a:xfrm>
          <a:custGeom>
            <a:avLst/>
            <a:gdLst/>
            <a:ahLst/>
            <a:cxnLst/>
            <a:rect l="l" t="t" r="r" b="b"/>
            <a:pathLst>
              <a:path w="84454" h="42037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/>
          <p:nvPr/>
        </p:nvSpPr>
        <p:spPr>
          <a:xfrm>
            <a:off x="6383248" y="8308778"/>
            <a:ext cx="185420" cy="320040"/>
          </a:xfrm>
          <a:custGeom>
            <a:avLst/>
            <a:gdLst/>
            <a:ahLst/>
            <a:cxnLst/>
            <a:rect l="l" t="t" r="r" b="b"/>
            <a:pathLst>
              <a:path w="185420" h="320040">
                <a:moveTo>
                  <a:pt x="185407" y="0"/>
                </a:moveTo>
                <a:lnTo>
                  <a:pt x="185407" y="0"/>
                </a:lnTo>
                <a:lnTo>
                  <a:pt x="67424" y="0"/>
                </a:lnTo>
                <a:lnTo>
                  <a:pt x="67424" y="16510"/>
                </a:lnTo>
                <a:lnTo>
                  <a:pt x="50571" y="16510"/>
                </a:lnTo>
                <a:lnTo>
                  <a:pt x="33718" y="16510"/>
                </a:lnTo>
                <a:lnTo>
                  <a:pt x="33718" y="33020"/>
                </a:lnTo>
                <a:lnTo>
                  <a:pt x="16852" y="3302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5750"/>
                </a:lnTo>
                <a:lnTo>
                  <a:pt x="33718" y="28575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83820"/>
                </a:lnTo>
                <a:lnTo>
                  <a:pt x="101130" y="83820"/>
                </a:lnTo>
                <a:lnTo>
                  <a:pt x="101130" y="67310"/>
                </a:lnTo>
                <a:lnTo>
                  <a:pt x="185407" y="67310"/>
                </a:lnTo>
                <a:lnTo>
                  <a:pt x="185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6703822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0"/>
                </a:moveTo>
                <a:lnTo>
                  <a:pt x="269684" y="0"/>
                </a:lnTo>
                <a:lnTo>
                  <a:pt x="185407" y="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35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0"/>
                </a:lnTo>
                <a:lnTo>
                  <a:pt x="67424" y="0"/>
                </a:lnTo>
                <a:lnTo>
                  <a:pt x="50558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58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30" y="320040"/>
                </a:lnTo>
                <a:lnTo>
                  <a:pt x="117983" y="320040"/>
                </a:lnTo>
                <a:lnTo>
                  <a:pt x="134835" y="320040"/>
                </a:lnTo>
                <a:lnTo>
                  <a:pt x="151701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320040"/>
                </a:lnTo>
                <a:lnTo>
                  <a:pt x="202260" y="320040"/>
                </a:lnTo>
                <a:lnTo>
                  <a:pt x="219113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84" y="320040"/>
                </a:lnTo>
                <a:lnTo>
                  <a:pt x="26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7024382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44" y="67310"/>
                </a:lnTo>
                <a:lnTo>
                  <a:pt x="252844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85420" y="85090"/>
                </a:lnTo>
                <a:lnTo>
                  <a:pt x="185420" y="135890"/>
                </a:lnTo>
                <a:lnTo>
                  <a:pt x="84277" y="13589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20" y="85090"/>
                </a:lnTo>
                <a:lnTo>
                  <a:pt x="185420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65" y="34290"/>
                </a:lnTo>
                <a:lnTo>
                  <a:pt x="16865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44" y="287020"/>
                </a:lnTo>
                <a:lnTo>
                  <a:pt x="252844" y="252730"/>
                </a:lnTo>
                <a:lnTo>
                  <a:pt x="269697" y="252730"/>
                </a:lnTo>
                <a:lnTo>
                  <a:pt x="269697" y="219710"/>
                </a:lnTo>
                <a:lnTo>
                  <a:pt x="252844" y="219710"/>
                </a:lnTo>
                <a:lnTo>
                  <a:pt x="235978" y="219710"/>
                </a:lnTo>
                <a:lnTo>
                  <a:pt x="219125" y="219710"/>
                </a:lnTo>
                <a:lnTo>
                  <a:pt x="202272" y="219710"/>
                </a:lnTo>
                <a:lnTo>
                  <a:pt x="185420" y="21971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185420"/>
                </a:lnTo>
                <a:lnTo>
                  <a:pt x="101142" y="185420"/>
                </a:lnTo>
                <a:lnTo>
                  <a:pt x="117995" y="185420"/>
                </a:lnTo>
                <a:lnTo>
                  <a:pt x="269697" y="18542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7328078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185420"/>
                </a:moveTo>
                <a:lnTo>
                  <a:pt x="252844" y="185420"/>
                </a:lnTo>
                <a:lnTo>
                  <a:pt x="252844" y="152400"/>
                </a:lnTo>
                <a:lnTo>
                  <a:pt x="235978" y="152400"/>
                </a:lnTo>
                <a:lnTo>
                  <a:pt x="235978" y="135890"/>
                </a:lnTo>
                <a:lnTo>
                  <a:pt x="219125" y="135890"/>
                </a:lnTo>
                <a:lnTo>
                  <a:pt x="202272" y="135890"/>
                </a:lnTo>
                <a:lnTo>
                  <a:pt x="202272" y="118110"/>
                </a:lnTo>
                <a:lnTo>
                  <a:pt x="185420" y="118110"/>
                </a:lnTo>
                <a:lnTo>
                  <a:pt x="168567" y="118110"/>
                </a:lnTo>
                <a:lnTo>
                  <a:pt x="151701" y="118110"/>
                </a:lnTo>
                <a:lnTo>
                  <a:pt x="134848" y="118110"/>
                </a:lnTo>
                <a:lnTo>
                  <a:pt x="117995" y="118110"/>
                </a:lnTo>
                <a:lnTo>
                  <a:pt x="101142" y="118110"/>
                </a:lnTo>
                <a:lnTo>
                  <a:pt x="101142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67" y="67310"/>
                </a:lnTo>
                <a:lnTo>
                  <a:pt x="168567" y="85090"/>
                </a:lnTo>
                <a:lnTo>
                  <a:pt x="252844" y="85090"/>
                </a:lnTo>
                <a:lnTo>
                  <a:pt x="252844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65" y="34290"/>
                </a:lnTo>
                <a:lnTo>
                  <a:pt x="16865" y="67310"/>
                </a:lnTo>
                <a:lnTo>
                  <a:pt x="0" y="67310"/>
                </a:lnTo>
                <a:lnTo>
                  <a:pt x="0" y="118110"/>
                </a:lnTo>
                <a:lnTo>
                  <a:pt x="16865" y="118110"/>
                </a:lnTo>
                <a:lnTo>
                  <a:pt x="16865" y="152400"/>
                </a:lnTo>
                <a:lnTo>
                  <a:pt x="33718" y="152400"/>
                </a:lnTo>
                <a:lnTo>
                  <a:pt x="33718" y="168910"/>
                </a:lnTo>
                <a:lnTo>
                  <a:pt x="50571" y="168910"/>
                </a:lnTo>
                <a:lnTo>
                  <a:pt x="67424" y="168910"/>
                </a:lnTo>
                <a:lnTo>
                  <a:pt x="67424" y="185420"/>
                </a:lnTo>
                <a:lnTo>
                  <a:pt x="84277" y="185420"/>
                </a:lnTo>
                <a:lnTo>
                  <a:pt x="168567" y="185420"/>
                </a:lnTo>
                <a:lnTo>
                  <a:pt x="168567" y="203200"/>
                </a:lnTo>
                <a:lnTo>
                  <a:pt x="185420" y="203200"/>
                </a:lnTo>
                <a:lnTo>
                  <a:pt x="185420" y="236220"/>
                </a:lnTo>
                <a:lnTo>
                  <a:pt x="168567" y="236220"/>
                </a:lnTo>
                <a:lnTo>
                  <a:pt x="168567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219710"/>
                </a:lnTo>
                <a:lnTo>
                  <a:pt x="67424" y="219710"/>
                </a:lnTo>
                <a:lnTo>
                  <a:pt x="50571" y="219710"/>
                </a:lnTo>
                <a:lnTo>
                  <a:pt x="33718" y="219710"/>
                </a:lnTo>
                <a:lnTo>
                  <a:pt x="16865" y="219710"/>
                </a:lnTo>
                <a:lnTo>
                  <a:pt x="0" y="21971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42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44" y="287020"/>
                </a:lnTo>
                <a:lnTo>
                  <a:pt x="252844" y="252730"/>
                </a:lnTo>
                <a:lnTo>
                  <a:pt x="269697" y="252730"/>
                </a:lnTo>
                <a:lnTo>
                  <a:pt x="269697" y="185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7614920" y="8224157"/>
            <a:ext cx="185420" cy="403860"/>
          </a:xfrm>
          <a:custGeom>
            <a:avLst/>
            <a:gdLst/>
            <a:ahLst/>
            <a:cxnLst/>
            <a:rect l="l" t="t" r="r" b="b"/>
            <a:pathLst>
              <a:path w="185420" h="403859">
                <a:moveTo>
                  <a:pt x="185420" y="101600"/>
                </a:moveTo>
                <a:lnTo>
                  <a:pt x="168554" y="101600"/>
                </a:lnTo>
                <a:lnTo>
                  <a:pt x="151701" y="101600"/>
                </a:lnTo>
                <a:lnTo>
                  <a:pt x="134848" y="101600"/>
                </a:lnTo>
                <a:lnTo>
                  <a:pt x="117995" y="101600"/>
                </a:lnTo>
                <a:lnTo>
                  <a:pt x="117995" y="0"/>
                </a:lnTo>
                <a:lnTo>
                  <a:pt x="101142" y="0"/>
                </a:lnTo>
                <a:lnTo>
                  <a:pt x="101142" y="16510"/>
                </a:lnTo>
                <a:lnTo>
                  <a:pt x="84277" y="16510"/>
                </a:lnTo>
                <a:lnTo>
                  <a:pt x="84277" y="34290"/>
                </a:lnTo>
                <a:lnTo>
                  <a:pt x="67424" y="34290"/>
                </a:lnTo>
                <a:lnTo>
                  <a:pt x="67424" y="50800"/>
                </a:lnTo>
                <a:lnTo>
                  <a:pt x="50571" y="50800"/>
                </a:lnTo>
                <a:lnTo>
                  <a:pt x="50571" y="67310"/>
                </a:lnTo>
                <a:lnTo>
                  <a:pt x="33718" y="67310"/>
                </a:lnTo>
                <a:lnTo>
                  <a:pt x="33718" y="101600"/>
                </a:lnTo>
                <a:lnTo>
                  <a:pt x="16865" y="101600"/>
                </a:lnTo>
                <a:lnTo>
                  <a:pt x="0" y="101600"/>
                </a:lnTo>
                <a:lnTo>
                  <a:pt x="0" y="168910"/>
                </a:lnTo>
                <a:lnTo>
                  <a:pt x="16865" y="168910"/>
                </a:lnTo>
                <a:lnTo>
                  <a:pt x="33718" y="168910"/>
                </a:lnTo>
                <a:lnTo>
                  <a:pt x="33718" y="336550"/>
                </a:lnTo>
                <a:lnTo>
                  <a:pt x="50571" y="336550"/>
                </a:lnTo>
                <a:lnTo>
                  <a:pt x="50571" y="370840"/>
                </a:lnTo>
                <a:lnTo>
                  <a:pt x="67424" y="370840"/>
                </a:lnTo>
                <a:lnTo>
                  <a:pt x="67424" y="387350"/>
                </a:lnTo>
                <a:lnTo>
                  <a:pt x="84277" y="387350"/>
                </a:lnTo>
                <a:lnTo>
                  <a:pt x="101142" y="387350"/>
                </a:lnTo>
                <a:lnTo>
                  <a:pt x="101142" y="403860"/>
                </a:lnTo>
                <a:lnTo>
                  <a:pt x="117995" y="403860"/>
                </a:lnTo>
                <a:lnTo>
                  <a:pt x="134848" y="403860"/>
                </a:lnTo>
                <a:lnTo>
                  <a:pt x="151701" y="403860"/>
                </a:lnTo>
                <a:lnTo>
                  <a:pt x="168554" y="403860"/>
                </a:lnTo>
                <a:lnTo>
                  <a:pt x="185420" y="403860"/>
                </a:lnTo>
                <a:lnTo>
                  <a:pt x="185420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48" y="336550"/>
                </a:lnTo>
                <a:lnTo>
                  <a:pt x="134848" y="320040"/>
                </a:lnTo>
                <a:lnTo>
                  <a:pt x="117995" y="320040"/>
                </a:lnTo>
                <a:lnTo>
                  <a:pt x="117995" y="168910"/>
                </a:lnTo>
                <a:lnTo>
                  <a:pt x="134848" y="168910"/>
                </a:lnTo>
                <a:lnTo>
                  <a:pt x="151701" y="168910"/>
                </a:lnTo>
                <a:lnTo>
                  <a:pt x="168554" y="168910"/>
                </a:lnTo>
                <a:lnTo>
                  <a:pt x="185420" y="168910"/>
                </a:lnTo>
                <a:lnTo>
                  <a:pt x="185420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7851102" y="8206631"/>
            <a:ext cx="84455" cy="67945"/>
          </a:xfrm>
          <a:custGeom>
            <a:avLst/>
            <a:gdLst/>
            <a:ahLst/>
            <a:cxnLst/>
            <a:rect l="l" t="t" r="r" b="b"/>
            <a:pathLst>
              <a:path w="84454" h="67945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67411"/>
                </a:lnTo>
                <a:lnTo>
                  <a:pt x="84277" y="67411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7851102" y="8325757"/>
            <a:ext cx="84455" cy="302260"/>
          </a:xfrm>
          <a:custGeom>
            <a:avLst/>
            <a:gdLst/>
            <a:ahLst/>
            <a:cxnLst/>
            <a:rect l="l" t="t" r="r" b="b"/>
            <a:pathLst>
              <a:path w="84454" h="302259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02260"/>
                </a:lnTo>
                <a:lnTo>
                  <a:pt x="84277" y="30226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/>
          <p:nvPr/>
        </p:nvSpPr>
        <p:spPr>
          <a:xfrm>
            <a:off x="7986090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85420" y="8509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20" y="85090"/>
                </a:lnTo>
                <a:lnTo>
                  <a:pt x="185420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97" y="25273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8306651" y="830797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8492058" y="830797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67310"/>
                </a:moveTo>
                <a:lnTo>
                  <a:pt x="67424" y="67310"/>
                </a:lnTo>
                <a:lnTo>
                  <a:pt x="67424" y="34290"/>
                </a:lnTo>
                <a:lnTo>
                  <a:pt x="50571" y="34290"/>
                </a:lnTo>
                <a:lnTo>
                  <a:pt x="50571" y="17780"/>
                </a:lnTo>
                <a:lnTo>
                  <a:pt x="33705" y="17780"/>
                </a:lnTo>
                <a:lnTo>
                  <a:pt x="16852" y="1778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33705" y="32004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8390929" y="8325749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8475206" y="8307969"/>
            <a:ext cx="17145" cy="85090"/>
          </a:xfrm>
          <a:custGeom>
            <a:avLst/>
            <a:gdLst/>
            <a:ahLst/>
            <a:cxnLst/>
            <a:rect l="l" t="t" r="r" b="b"/>
            <a:pathLst>
              <a:path w="17145" h="85090">
                <a:moveTo>
                  <a:pt x="16855" y="0"/>
                </a:moveTo>
                <a:lnTo>
                  <a:pt x="0" y="0"/>
                </a:lnTo>
                <a:lnTo>
                  <a:pt x="0" y="85090"/>
                </a:lnTo>
                <a:lnTo>
                  <a:pt x="16855" y="8509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/>
          <p:nvPr/>
        </p:nvSpPr>
        <p:spPr>
          <a:xfrm>
            <a:off x="8407781" y="8307978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5" h="67309">
                <a:moveTo>
                  <a:pt x="67424" y="0"/>
                </a:moveTo>
                <a:lnTo>
                  <a:pt x="50558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05" y="67310"/>
                </a:lnTo>
                <a:lnTo>
                  <a:pt x="50558" y="67310"/>
                </a:lnTo>
                <a:lnTo>
                  <a:pt x="67424" y="673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/>
          <p:nvPr/>
        </p:nvSpPr>
        <p:spPr>
          <a:xfrm>
            <a:off x="8610358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185420"/>
                </a:moveTo>
                <a:lnTo>
                  <a:pt x="252831" y="185420"/>
                </a:lnTo>
                <a:lnTo>
                  <a:pt x="252831" y="152400"/>
                </a:lnTo>
                <a:lnTo>
                  <a:pt x="235978" y="152400"/>
                </a:lnTo>
                <a:lnTo>
                  <a:pt x="235978" y="135890"/>
                </a:lnTo>
                <a:lnTo>
                  <a:pt x="219125" y="135890"/>
                </a:lnTo>
                <a:lnTo>
                  <a:pt x="202260" y="135890"/>
                </a:lnTo>
                <a:lnTo>
                  <a:pt x="202260" y="118110"/>
                </a:lnTo>
                <a:lnTo>
                  <a:pt x="185407" y="118110"/>
                </a:lnTo>
                <a:lnTo>
                  <a:pt x="168554" y="118110"/>
                </a:lnTo>
                <a:lnTo>
                  <a:pt x="151701" y="118110"/>
                </a:lnTo>
                <a:lnTo>
                  <a:pt x="134848" y="118110"/>
                </a:lnTo>
                <a:lnTo>
                  <a:pt x="117983" y="118110"/>
                </a:lnTo>
                <a:lnTo>
                  <a:pt x="101130" y="118110"/>
                </a:lnTo>
                <a:lnTo>
                  <a:pt x="101130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252831" y="8509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18110"/>
                </a:lnTo>
                <a:lnTo>
                  <a:pt x="16852" y="118110"/>
                </a:lnTo>
                <a:lnTo>
                  <a:pt x="16852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50571" y="168910"/>
                </a:lnTo>
                <a:lnTo>
                  <a:pt x="67424" y="168910"/>
                </a:lnTo>
                <a:lnTo>
                  <a:pt x="67424" y="185420"/>
                </a:lnTo>
                <a:lnTo>
                  <a:pt x="84277" y="185420"/>
                </a:lnTo>
                <a:lnTo>
                  <a:pt x="168554" y="185420"/>
                </a:lnTo>
                <a:lnTo>
                  <a:pt x="168554" y="203200"/>
                </a:lnTo>
                <a:lnTo>
                  <a:pt x="185407" y="20320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19710"/>
                </a:lnTo>
                <a:lnTo>
                  <a:pt x="67424" y="219710"/>
                </a:lnTo>
                <a:lnTo>
                  <a:pt x="50571" y="219710"/>
                </a:lnTo>
                <a:lnTo>
                  <a:pt x="33705" y="219710"/>
                </a:lnTo>
                <a:lnTo>
                  <a:pt x="16852" y="219710"/>
                </a:lnTo>
                <a:lnTo>
                  <a:pt x="0" y="2197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30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185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 descr=""/>
          <p:cNvSpPr/>
          <p:nvPr/>
        </p:nvSpPr>
        <p:spPr>
          <a:xfrm>
            <a:off x="9065921" y="8224157"/>
            <a:ext cx="185420" cy="403860"/>
          </a:xfrm>
          <a:custGeom>
            <a:avLst/>
            <a:gdLst/>
            <a:ahLst/>
            <a:cxnLst/>
            <a:rect l="l" t="t" r="r" b="b"/>
            <a:pathLst>
              <a:path w="185420" h="403859">
                <a:moveTo>
                  <a:pt x="185407" y="101600"/>
                </a:moveTo>
                <a:lnTo>
                  <a:pt x="168554" y="101600"/>
                </a:lnTo>
                <a:lnTo>
                  <a:pt x="151701" y="101600"/>
                </a:lnTo>
                <a:lnTo>
                  <a:pt x="134848" y="101600"/>
                </a:lnTo>
                <a:lnTo>
                  <a:pt x="117983" y="101600"/>
                </a:lnTo>
                <a:lnTo>
                  <a:pt x="117983" y="0"/>
                </a:lnTo>
                <a:lnTo>
                  <a:pt x="101130" y="0"/>
                </a:lnTo>
                <a:lnTo>
                  <a:pt x="101130" y="16510"/>
                </a:lnTo>
                <a:lnTo>
                  <a:pt x="84277" y="16510"/>
                </a:lnTo>
                <a:lnTo>
                  <a:pt x="84277" y="34290"/>
                </a:lnTo>
                <a:lnTo>
                  <a:pt x="67424" y="34290"/>
                </a:lnTo>
                <a:lnTo>
                  <a:pt x="67424" y="50800"/>
                </a:lnTo>
                <a:lnTo>
                  <a:pt x="50571" y="50800"/>
                </a:lnTo>
                <a:lnTo>
                  <a:pt x="50571" y="67310"/>
                </a:lnTo>
                <a:lnTo>
                  <a:pt x="33705" y="67310"/>
                </a:lnTo>
                <a:lnTo>
                  <a:pt x="33705" y="101600"/>
                </a:lnTo>
                <a:lnTo>
                  <a:pt x="16852" y="101600"/>
                </a:lnTo>
                <a:lnTo>
                  <a:pt x="0" y="101600"/>
                </a:lnTo>
                <a:lnTo>
                  <a:pt x="0" y="168910"/>
                </a:lnTo>
                <a:lnTo>
                  <a:pt x="16852" y="168910"/>
                </a:lnTo>
                <a:lnTo>
                  <a:pt x="33705" y="168910"/>
                </a:lnTo>
                <a:lnTo>
                  <a:pt x="33705" y="336550"/>
                </a:lnTo>
                <a:lnTo>
                  <a:pt x="50571" y="336550"/>
                </a:lnTo>
                <a:lnTo>
                  <a:pt x="50571" y="370840"/>
                </a:lnTo>
                <a:lnTo>
                  <a:pt x="67424" y="370840"/>
                </a:lnTo>
                <a:lnTo>
                  <a:pt x="67424" y="38735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403860"/>
                </a:lnTo>
                <a:lnTo>
                  <a:pt x="117983" y="403860"/>
                </a:lnTo>
                <a:lnTo>
                  <a:pt x="134848" y="403860"/>
                </a:lnTo>
                <a:lnTo>
                  <a:pt x="151701" y="40386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48" y="336550"/>
                </a:lnTo>
                <a:lnTo>
                  <a:pt x="134848" y="320040"/>
                </a:lnTo>
                <a:lnTo>
                  <a:pt x="117983" y="320040"/>
                </a:lnTo>
                <a:lnTo>
                  <a:pt x="117983" y="168910"/>
                </a:lnTo>
                <a:lnTo>
                  <a:pt x="134848" y="168910"/>
                </a:lnTo>
                <a:lnTo>
                  <a:pt x="151701" y="168910"/>
                </a:lnTo>
                <a:lnTo>
                  <a:pt x="168554" y="168910"/>
                </a:lnTo>
                <a:lnTo>
                  <a:pt x="185407" y="168910"/>
                </a:lnTo>
                <a:lnTo>
                  <a:pt x="185407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9285237" y="830797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85420" y="8509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20" y="85090"/>
                </a:lnTo>
                <a:lnTo>
                  <a:pt x="185420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97" y="25273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/>
          <p:nvPr/>
        </p:nvSpPr>
        <p:spPr>
          <a:xfrm>
            <a:off x="1304772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13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68554" y="0"/>
                </a:lnTo>
                <a:lnTo>
                  <a:pt x="67411" y="0"/>
                </a:lnTo>
                <a:lnTo>
                  <a:pt x="67411" y="17780"/>
                </a:lnTo>
                <a:lnTo>
                  <a:pt x="50558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52" y="101600"/>
                </a:lnTo>
                <a:lnTo>
                  <a:pt x="33705" y="101600"/>
                </a:lnTo>
                <a:lnTo>
                  <a:pt x="50558" y="101600"/>
                </a:lnTo>
                <a:lnTo>
                  <a:pt x="67411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35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185407" y="18542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35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30" y="203200"/>
                </a:lnTo>
                <a:lnTo>
                  <a:pt x="101130" y="185420"/>
                </a:lnTo>
                <a:lnTo>
                  <a:pt x="185407" y="185420"/>
                </a:lnTo>
                <a:lnTo>
                  <a:pt x="185407" y="135890"/>
                </a:lnTo>
                <a:lnTo>
                  <a:pt x="67411" y="135890"/>
                </a:lnTo>
                <a:lnTo>
                  <a:pt x="67411" y="152400"/>
                </a:lnTo>
                <a:lnTo>
                  <a:pt x="50558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16852" y="168910"/>
                </a:lnTo>
                <a:lnTo>
                  <a:pt x="16852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58" y="303530"/>
                </a:lnTo>
                <a:lnTo>
                  <a:pt x="50558" y="320040"/>
                </a:lnTo>
                <a:lnTo>
                  <a:pt x="67411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320040"/>
                </a:lnTo>
                <a:lnTo>
                  <a:pt x="202260" y="320040"/>
                </a:lnTo>
                <a:lnTo>
                  <a:pt x="219113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84" y="32004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1625333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0"/>
                </a:moveTo>
                <a:lnTo>
                  <a:pt x="269697" y="0"/>
                </a:lnTo>
                <a:lnTo>
                  <a:pt x="185420" y="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0"/>
                </a:lnTo>
                <a:lnTo>
                  <a:pt x="67424" y="0"/>
                </a:ln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42" y="320040"/>
                </a:lnTo>
                <a:lnTo>
                  <a:pt x="117995" y="320040"/>
                </a:lnTo>
                <a:lnTo>
                  <a:pt x="134848" y="320040"/>
                </a:lnTo>
                <a:lnTo>
                  <a:pt x="151701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20" y="303530"/>
                </a:lnTo>
                <a:lnTo>
                  <a:pt x="185420" y="320040"/>
                </a:lnTo>
                <a:lnTo>
                  <a:pt x="202272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97" y="320040"/>
                </a:lnTo>
                <a:lnTo>
                  <a:pt x="269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1929053" y="8915228"/>
            <a:ext cx="185420" cy="403860"/>
          </a:xfrm>
          <a:custGeom>
            <a:avLst/>
            <a:gdLst/>
            <a:ahLst/>
            <a:cxnLst/>
            <a:rect l="l" t="t" r="r" b="b"/>
            <a:pathLst>
              <a:path w="185419" h="403859">
                <a:moveTo>
                  <a:pt x="185407" y="101600"/>
                </a:moveTo>
                <a:lnTo>
                  <a:pt x="168554" y="101600"/>
                </a:lnTo>
                <a:lnTo>
                  <a:pt x="151701" y="101600"/>
                </a:lnTo>
                <a:lnTo>
                  <a:pt x="134835" y="101600"/>
                </a:lnTo>
                <a:lnTo>
                  <a:pt x="117983" y="101600"/>
                </a:lnTo>
                <a:lnTo>
                  <a:pt x="117983" y="0"/>
                </a:lnTo>
                <a:lnTo>
                  <a:pt x="101130" y="0"/>
                </a:lnTo>
                <a:lnTo>
                  <a:pt x="101130" y="16510"/>
                </a:lnTo>
                <a:lnTo>
                  <a:pt x="84277" y="16510"/>
                </a:lnTo>
                <a:lnTo>
                  <a:pt x="84277" y="34290"/>
                </a:lnTo>
                <a:lnTo>
                  <a:pt x="67424" y="34290"/>
                </a:lnTo>
                <a:lnTo>
                  <a:pt x="67424" y="50800"/>
                </a:lnTo>
                <a:lnTo>
                  <a:pt x="50558" y="50800"/>
                </a:lnTo>
                <a:lnTo>
                  <a:pt x="50558" y="67310"/>
                </a:lnTo>
                <a:lnTo>
                  <a:pt x="33705" y="67310"/>
                </a:lnTo>
                <a:lnTo>
                  <a:pt x="33705" y="101600"/>
                </a:lnTo>
                <a:lnTo>
                  <a:pt x="16852" y="101600"/>
                </a:lnTo>
                <a:lnTo>
                  <a:pt x="0" y="101600"/>
                </a:lnTo>
                <a:lnTo>
                  <a:pt x="0" y="168910"/>
                </a:lnTo>
                <a:lnTo>
                  <a:pt x="16852" y="168910"/>
                </a:lnTo>
                <a:lnTo>
                  <a:pt x="33705" y="168910"/>
                </a:lnTo>
                <a:lnTo>
                  <a:pt x="33705" y="336550"/>
                </a:lnTo>
                <a:lnTo>
                  <a:pt x="50558" y="336550"/>
                </a:lnTo>
                <a:lnTo>
                  <a:pt x="50558" y="370840"/>
                </a:lnTo>
                <a:lnTo>
                  <a:pt x="67424" y="370840"/>
                </a:lnTo>
                <a:lnTo>
                  <a:pt x="67424" y="38735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403860"/>
                </a:lnTo>
                <a:lnTo>
                  <a:pt x="117983" y="403860"/>
                </a:lnTo>
                <a:lnTo>
                  <a:pt x="134835" y="403860"/>
                </a:lnTo>
                <a:lnTo>
                  <a:pt x="151701" y="40386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35" y="336550"/>
                </a:lnTo>
                <a:lnTo>
                  <a:pt x="134835" y="320040"/>
                </a:lnTo>
                <a:lnTo>
                  <a:pt x="117983" y="320040"/>
                </a:lnTo>
                <a:lnTo>
                  <a:pt x="117983" y="168910"/>
                </a:lnTo>
                <a:lnTo>
                  <a:pt x="134835" y="168910"/>
                </a:lnTo>
                <a:lnTo>
                  <a:pt x="151701" y="168910"/>
                </a:lnTo>
                <a:lnTo>
                  <a:pt x="168554" y="168910"/>
                </a:lnTo>
                <a:lnTo>
                  <a:pt x="185407" y="168910"/>
                </a:lnTo>
                <a:lnTo>
                  <a:pt x="185407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2148370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2468918" y="9066333"/>
            <a:ext cx="253365" cy="84455"/>
          </a:xfrm>
          <a:custGeom>
            <a:avLst/>
            <a:gdLst/>
            <a:ahLst/>
            <a:cxnLst/>
            <a:rect l="l" t="t" r="r" b="b"/>
            <a:pathLst>
              <a:path w="253364" h="84454">
                <a:moveTo>
                  <a:pt x="252831" y="0"/>
                </a:moveTo>
                <a:lnTo>
                  <a:pt x="252831" y="0"/>
                </a:lnTo>
                <a:lnTo>
                  <a:pt x="0" y="0"/>
                </a:lnTo>
                <a:lnTo>
                  <a:pt x="0" y="84201"/>
                </a:lnTo>
                <a:lnTo>
                  <a:pt x="252831" y="84201"/>
                </a:lnTo>
                <a:lnTo>
                  <a:pt x="2528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2772638" y="8999861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84" y="0"/>
                </a:moveTo>
                <a:lnTo>
                  <a:pt x="269684" y="0"/>
                </a:lnTo>
                <a:lnTo>
                  <a:pt x="185407" y="0"/>
                </a:lnTo>
                <a:lnTo>
                  <a:pt x="185407" y="67310"/>
                </a:lnTo>
                <a:lnTo>
                  <a:pt x="185407" y="201930"/>
                </a:lnTo>
                <a:lnTo>
                  <a:pt x="168554" y="201930"/>
                </a:lnTo>
                <a:lnTo>
                  <a:pt x="168554" y="218440"/>
                </a:lnTo>
                <a:lnTo>
                  <a:pt x="151701" y="218440"/>
                </a:lnTo>
                <a:lnTo>
                  <a:pt x="134835" y="218440"/>
                </a:lnTo>
                <a:lnTo>
                  <a:pt x="117983" y="218440"/>
                </a:lnTo>
                <a:lnTo>
                  <a:pt x="101130" y="218440"/>
                </a:lnTo>
                <a:lnTo>
                  <a:pt x="101130" y="201930"/>
                </a:lnTo>
                <a:lnTo>
                  <a:pt x="84277" y="201930"/>
                </a:lnTo>
                <a:lnTo>
                  <a:pt x="84277" y="83820"/>
                </a:lnTo>
                <a:lnTo>
                  <a:pt x="101130" y="83820"/>
                </a:lnTo>
                <a:lnTo>
                  <a:pt x="101130" y="67310"/>
                </a:lnTo>
                <a:lnTo>
                  <a:pt x="185407" y="67310"/>
                </a:lnTo>
                <a:lnTo>
                  <a:pt x="185407" y="0"/>
                </a:lnTo>
                <a:lnTo>
                  <a:pt x="67424" y="0"/>
                </a:lnTo>
                <a:lnTo>
                  <a:pt x="67424" y="16510"/>
                </a:lnTo>
                <a:lnTo>
                  <a:pt x="50558" y="16510"/>
                </a:lnTo>
                <a:lnTo>
                  <a:pt x="33705" y="16510"/>
                </a:lnTo>
                <a:lnTo>
                  <a:pt x="33705" y="33020"/>
                </a:lnTo>
                <a:lnTo>
                  <a:pt x="16852" y="3302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18440"/>
                </a:lnTo>
                <a:lnTo>
                  <a:pt x="16852" y="218440"/>
                </a:lnTo>
                <a:lnTo>
                  <a:pt x="16852" y="252730"/>
                </a:lnTo>
                <a:lnTo>
                  <a:pt x="33705" y="252730"/>
                </a:lnTo>
                <a:lnTo>
                  <a:pt x="33705" y="269240"/>
                </a:lnTo>
                <a:lnTo>
                  <a:pt x="50558" y="269240"/>
                </a:lnTo>
                <a:lnTo>
                  <a:pt x="67424" y="269240"/>
                </a:lnTo>
                <a:lnTo>
                  <a:pt x="67424" y="285750"/>
                </a:lnTo>
                <a:lnTo>
                  <a:pt x="84277" y="285750"/>
                </a:lnTo>
                <a:lnTo>
                  <a:pt x="168554" y="285750"/>
                </a:lnTo>
                <a:lnTo>
                  <a:pt x="168554" y="269240"/>
                </a:lnTo>
                <a:lnTo>
                  <a:pt x="185407" y="26924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68554" y="353060"/>
                </a:lnTo>
                <a:lnTo>
                  <a:pt x="151701" y="353060"/>
                </a:lnTo>
                <a:lnTo>
                  <a:pt x="134835" y="353060"/>
                </a:lnTo>
                <a:lnTo>
                  <a:pt x="117983" y="353060"/>
                </a:lnTo>
                <a:lnTo>
                  <a:pt x="101130" y="353060"/>
                </a:lnTo>
                <a:lnTo>
                  <a:pt x="101130" y="336550"/>
                </a:lnTo>
                <a:lnTo>
                  <a:pt x="84277" y="336550"/>
                </a:lnTo>
                <a:lnTo>
                  <a:pt x="84277" y="320040"/>
                </a:lnTo>
                <a:lnTo>
                  <a:pt x="67424" y="320040"/>
                </a:lnTo>
                <a:lnTo>
                  <a:pt x="50558" y="320040"/>
                </a:lnTo>
                <a:lnTo>
                  <a:pt x="33705" y="320040"/>
                </a:lnTo>
                <a:lnTo>
                  <a:pt x="16852" y="320040"/>
                </a:lnTo>
                <a:lnTo>
                  <a:pt x="0" y="320040"/>
                </a:lnTo>
                <a:lnTo>
                  <a:pt x="0" y="353060"/>
                </a:lnTo>
                <a:lnTo>
                  <a:pt x="16852" y="353060"/>
                </a:lnTo>
                <a:lnTo>
                  <a:pt x="16852" y="387350"/>
                </a:lnTo>
                <a:lnTo>
                  <a:pt x="33705" y="387350"/>
                </a:lnTo>
                <a:lnTo>
                  <a:pt x="33705" y="403860"/>
                </a:lnTo>
                <a:lnTo>
                  <a:pt x="50558" y="403860"/>
                </a:lnTo>
                <a:lnTo>
                  <a:pt x="67424" y="403860"/>
                </a:lnTo>
                <a:lnTo>
                  <a:pt x="67424" y="420370"/>
                </a:lnTo>
                <a:lnTo>
                  <a:pt x="84277" y="420370"/>
                </a:lnTo>
                <a:lnTo>
                  <a:pt x="101130" y="420370"/>
                </a:lnTo>
                <a:lnTo>
                  <a:pt x="202260" y="420370"/>
                </a:lnTo>
                <a:lnTo>
                  <a:pt x="202260" y="403860"/>
                </a:lnTo>
                <a:lnTo>
                  <a:pt x="219113" y="403860"/>
                </a:lnTo>
                <a:lnTo>
                  <a:pt x="235978" y="403860"/>
                </a:lnTo>
                <a:lnTo>
                  <a:pt x="235978" y="387350"/>
                </a:lnTo>
                <a:lnTo>
                  <a:pt x="252831" y="387350"/>
                </a:lnTo>
                <a:lnTo>
                  <a:pt x="252831" y="353060"/>
                </a:lnTo>
                <a:lnTo>
                  <a:pt x="269684" y="353060"/>
                </a:lnTo>
                <a:lnTo>
                  <a:pt x="26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3093199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85420" y="85090"/>
                </a:lnTo>
                <a:lnTo>
                  <a:pt x="185420" y="135890"/>
                </a:lnTo>
                <a:lnTo>
                  <a:pt x="84277" y="13589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20" y="85090"/>
                </a:lnTo>
                <a:lnTo>
                  <a:pt x="185420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65" y="34290"/>
                </a:lnTo>
                <a:lnTo>
                  <a:pt x="16865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97" y="252730"/>
                </a:lnTo>
                <a:lnTo>
                  <a:pt x="269697" y="219710"/>
                </a:lnTo>
                <a:lnTo>
                  <a:pt x="252831" y="219710"/>
                </a:lnTo>
                <a:lnTo>
                  <a:pt x="235978" y="219710"/>
                </a:lnTo>
                <a:lnTo>
                  <a:pt x="219125" y="219710"/>
                </a:lnTo>
                <a:lnTo>
                  <a:pt x="202272" y="219710"/>
                </a:lnTo>
                <a:lnTo>
                  <a:pt x="185420" y="21971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185420"/>
                </a:lnTo>
                <a:lnTo>
                  <a:pt x="101142" y="185420"/>
                </a:lnTo>
                <a:lnTo>
                  <a:pt x="117995" y="185420"/>
                </a:lnTo>
                <a:lnTo>
                  <a:pt x="269697" y="18542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3413760" y="899904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3599167" y="899904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67310"/>
                </a:moveTo>
                <a:lnTo>
                  <a:pt x="67424" y="67310"/>
                </a:lnTo>
                <a:lnTo>
                  <a:pt x="67424" y="34290"/>
                </a:lnTo>
                <a:lnTo>
                  <a:pt x="50571" y="34290"/>
                </a:lnTo>
                <a:lnTo>
                  <a:pt x="50571" y="17780"/>
                </a:lnTo>
                <a:lnTo>
                  <a:pt x="33705" y="17780"/>
                </a:lnTo>
                <a:lnTo>
                  <a:pt x="16852" y="1778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33705" y="32004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/>
          <p:nvPr/>
        </p:nvSpPr>
        <p:spPr>
          <a:xfrm>
            <a:off x="3498039" y="90168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/>
          <p:nvPr/>
        </p:nvSpPr>
        <p:spPr>
          <a:xfrm>
            <a:off x="3582317" y="8999048"/>
            <a:ext cx="17145" cy="85090"/>
          </a:xfrm>
          <a:custGeom>
            <a:avLst/>
            <a:gdLst/>
            <a:ahLst/>
            <a:cxnLst/>
            <a:rect l="l" t="t" r="r" b="b"/>
            <a:pathLst>
              <a:path w="17145" h="85090">
                <a:moveTo>
                  <a:pt x="16855" y="0"/>
                </a:moveTo>
                <a:lnTo>
                  <a:pt x="0" y="0"/>
                </a:lnTo>
                <a:lnTo>
                  <a:pt x="0" y="85090"/>
                </a:lnTo>
                <a:lnTo>
                  <a:pt x="16855" y="8509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3514890" y="8999048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5" h="67309">
                <a:moveTo>
                  <a:pt x="67424" y="0"/>
                </a:moveTo>
                <a:lnTo>
                  <a:pt x="50571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05" y="67310"/>
                </a:lnTo>
                <a:lnTo>
                  <a:pt x="50571" y="67310"/>
                </a:lnTo>
                <a:lnTo>
                  <a:pt x="67424" y="673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3717468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84277" y="13589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219710"/>
                </a:lnTo>
                <a:lnTo>
                  <a:pt x="252831" y="219710"/>
                </a:lnTo>
                <a:lnTo>
                  <a:pt x="235978" y="219710"/>
                </a:lnTo>
                <a:lnTo>
                  <a:pt x="219125" y="219710"/>
                </a:lnTo>
                <a:lnTo>
                  <a:pt x="202272" y="219710"/>
                </a:lnTo>
                <a:lnTo>
                  <a:pt x="185407" y="21971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17995" y="185420"/>
                </a:lnTo>
                <a:lnTo>
                  <a:pt x="269684" y="18542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4038015" y="899904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4206583" y="8999048"/>
            <a:ext cx="17145" cy="101600"/>
          </a:xfrm>
          <a:custGeom>
            <a:avLst/>
            <a:gdLst/>
            <a:ahLst/>
            <a:cxnLst/>
            <a:rect l="l" t="t" r="r" b="b"/>
            <a:pathLst>
              <a:path w="17145" h="101600">
                <a:moveTo>
                  <a:pt x="16855" y="0"/>
                </a:moveTo>
                <a:lnTo>
                  <a:pt x="0" y="0"/>
                </a:lnTo>
                <a:lnTo>
                  <a:pt x="0" y="101600"/>
                </a:lnTo>
                <a:lnTo>
                  <a:pt x="16855" y="10160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4122304" y="90168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4139158" y="8999048"/>
            <a:ext cx="135255" cy="85090"/>
          </a:xfrm>
          <a:custGeom>
            <a:avLst/>
            <a:gdLst/>
            <a:ahLst/>
            <a:cxnLst/>
            <a:rect l="l" t="t" r="r" b="b"/>
            <a:pathLst>
              <a:path w="135254" h="85090">
                <a:moveTo>
                  <a:pt x="67424" y="0"/>
                </a:moveTo>
                <a:lnTo>
                  <a:pt x="50558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05" y="67310"/>
                </a:lnTo>
                <a:lnTo>
                  <a:pt x="50558" y="67310"/>
                </a:lnTo>
                <a:lnTo>
                  <a:pt x="50558" y="85090"/>
                </a:lnTo>
                <a:lnTo>
                  <a:pt x="67424" y="85090"/>
                </a:lnTo>
                <a:lnTo>
                  <a:pt x="67424" y="0"/>
                </a:lnTo>
                <a:close/>
              </a:path>
              <a:path w="135254" h="85090">
                <a:moveTo>
                  <a:pt x="134835" y="34290"/>
                </a:moveTo>
                <a:lnTo>
                  <a:pt x="117983" y="34290"/>
                </a:lnTo>
                <a:lnTo>
                  <a:pt x="117983" y="17780"/>
                </a:lnTo>
                <a:lnTo>
                  <a:pt x="101130" y="17780"/>
                </a:lnTo>
                <a:lnTo>
                  <a:pt x="101130" y="0"/>
                </a:lnTo>
                <a:lnTo>
                  <a:pt x="84277" y="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17983" y="50800"/>
                </a:lnTo>
                <a:lnTo>
                  <a:pt x="134835" y="50800"/>
                </a:lnTo>
                <a:lnTo>
                  <a:pt x="134835" y="342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4291114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68554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65" y="34290"/>
                </a:lnTo>
                <a:lnTo>
                  <a:pt x="16865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65" y="101600"/>
                </a:lnTo>
                <a:lnTo>
                  <a:pt x="33718" y="101600"/>
                </a:lnTo>
                <a:lnTo>
                  <a:pt x="50571" y="101600"/>
                </a:lnTo>
                <a:lnTo>
                  <a:pt x="67424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20" y="85090"/>
                </a:lnTo>
                <a:lnTo>
                  <a:pt x="185420" y="135890"/>
                </a:lnTo>
                <a:lnTo>
                  <a:pt x="185420" y="18542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42" y="203200"/>
                </a:lnTo>
                <a:lnTo>
                  <a:pt x="101142" y="185420"/>
                </a:lnTo>
                <a:lnTo>
                  <a:pt x="185420" y="185420"/>
                </a:lnTo>
                <a:lnTo>
                  <a:pt x="185420" y="135890"/>
                </a:lnTo>
                <a:lnTo>
                  <a:pt x="67424" y="135890"/>
                </a:lnTo>
                <a:lnTo>
                  <a:pt x="67424" y="152400"/>
                </a:lnTo>
                <a:lnTo>
                  <a:pt x="50571" y="152400"/>
                </a:lnTo>
                <a:lnTo>
                  <a:pt x="33718" y="152400"/>
                </a:lnTo>
                <a:lnTo>
                  <a:pt x="33718" y="168910"/>
                </a:lnTo>
                <a:lnTo>
                  <a:pt x="16865" y="168910"/>
                </a:lnTo>
                <a:lnTo>
                  <a:pt x="16865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20" y="303530"/>
                </a:lnTo>
                <a:lnTo>
                  <a:pt x="185420" y="320040"/>
                </a:lnTo>
                <a:lnTo>
                  <a:pt x="202272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97" y="32004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/>
          <p:nvPr/>
        </p:nvSpPr>
        <p:spPr>
          <a:xfrm>
            <a:off x="4594834" y="8915228"/>
            <a:ext cx="185420" cy="403860"/>
          </a:xfrm>
          <a:custGeom>
            <a:avLst/>
            <a:gdLst/>
            <a:ahLst/>
            <a:cxnLst/>
            <a:rect l="l" t="t" r="r" b="b"/>
            <a:pathLst>
              <a:path w="185420" h="403859">
                <a:moveTo>
                  <a:pt x="185407" y="101600"/>
                </a:moveTo>
                <a:lnTo>
                  <a:pt x="168554" y="101600"/>
                </a:lnTo>
                <a:lnTo>
                  <a:pt x="151701" y="101600"/>
                </a:lnTo>
                <a:lnTo>
                  <a:pt x="134835" y="101600"/>
                </a:lnTo>
                <a:lnTo>
                  <a:pt x="117983" y="101600"/>
                </a:lnTo>
                <a:lnTo>
                  <a:pt x="117983" y="0"/>
                </a:lnTo>
                <a:lnTo>
                  <a:pt x="101130" y="0"/>
                </a:lnTo>
                <a:lnTo>
                  <a:pt x="101130" y="16510"/>
                </a:lnTo>
                <a:lnTo>
                  <a:pt x="84277" y="16510"/>
                </a:lnTo>
                <a:lnTo>
                  <a:pt x="84277" y="34290"/>
                </a:lnTo>
                <a:lnTo>
                  <a:pt x="67424" y="34290"/>
                </a:lnTo>
                <a:lnTo>
                  <a:pt x="67424" y="50800"/>
                </a:lnTo>
                <a:lnTo>
                  <a:pt x="50558" y="50800"/>
                </a:lnTo>
                <a:lnTo>
                  <a:pt x="50558" y="67310"/>
                </a:lnTo>
                <a:lnTo>
                  <a:pt x="33705" y="67310"/>
                </a:lnTo>
                <a:lnTo>
                  <a:pt x="33705" y="101600"/>
                </a:lnTo>
                <a:lnTo>
                  <a:pt x="16852" y="101600"/>
                </a:lnTo>
                <a:lnTo>
                  <a:pt x="0" y="101600"/>
                </a:lnTo>
                <a:lnTo>
                  <a:pt x="0" y="168910"/>
                </a:lnTo>
                <a:lnTo>
                  <a:pt x="16852" y="168910"/>
                </a:lnTo>
                <a:lnTo>
                  <a:pt x="33705" y="168910"/>
                </a:lnTo>
                <a:lnTo>
                  <a:pt x="33705" y="336550"/>
                </a:lnTo>
                <a:lnTo>
                  <a:pt x="50558" y="336550"/>
                </a:lnTo>
                <a:lnTo>
                  <a:pt x="50558" y="370840"/>
                </a:lnTo>
                <a:lnTo>
                  <a:pt x="67424" y="370840"/>
                </a:lnTo>
                <a:lnTo>
                  <a:pt x="67424" y="38735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403860"/>
                </a:lnTo>
                <a:lnTo>
                  <a:pt x="117983" y="403860"/>
                </a:lnTo>
                <a:lnTo>
                  <a:pt x="134835" y="403860"/>
                </a:lnTo>
                <a:lnTo>
                  <a:pt x="151701" y="40386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35" y="336550"/>
                </a:lnTo>
                <a:lnTo>
                  <a:pt x="134835" y="320040"/>
                </a:lnTo>
                <a:lnTo>
                  <a:pt x="117983" y="320040"/>
                </a:lnTo>
                <a:lnTo>
                  <a:pt x="117983" y="168910"/>
                </a:lnTo>
                <a:lnTo>
                  <a:pt x="134835" y="168910"/>
                </a:lnTo>
                <a:lnTo>
                  <a:pt x="151701" y="168910"/>
                </a:lnTo>
                <a:lnTo>
                  <a:pt x="168554" y="168910"/>
                </a:lnTo>
                <a:lnTo>
                  <a:pt x="185407" y="168910"/>
                </a:lnTo>
                <a:lnTo>
                  <a:pt x="185407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4814151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84277" y="13589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219710"/>
                </a:lnTo>
                <a:lnTo>
                  <a:pt x="252831" y="219710"/>
                </a:lnTo>
                <a:lnTo>
                  <a:pt x="235978" y="219710"/>
                </a:lnTo>
                <a:lnTo>
                  <a:pt x="219125" y="219710"/>
                </a:lnTo>
                <a:lnTo>
                  <a:pt x="202272" y="219710"/>
                </a:lnTo>
                <a:lnTo>
                  <a:pt x="185407" y="21971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17983" y="185420"/>
                </a:lnTo>
                <a:lnTo>
                  <a:pt x="269684" y="18542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/>
          <p:nvPr/>
        </p:nvSpPr>
        <p:spPr>
          <a:xfrm>
            <a:off x="5303418" y="8898718"/>
            <a:ext cx="287020" cy="420370"/>
          </a:xfrm>
          <a:custGeom>
            <a:avLst/>
            <a:gdLst/>
            <a:ahLst/>
            <a:cxnLst/>
            <a:rect l="l" t="t" r="r" b="b"/>
            <a:pathLst>
              <a:path w="287020" h="420370">
                <a:moveTo>
                  <a:pt x="286550" y="67310"/>
                </a:moveTo>
                <a:lnTo>
                  <a:pt x="269697" y="67310"/>
                </a:lnTo>
                <a:lnTo>
                  <a:pt x="269697" y="33020"/>
                </a:lnTo>
                <a:lnTo>
                  <a:pt x="252844" y="33020"/>
                </a:lnTo>
                <a:lnTo>
                  <a:pt x="252844" y="16510"/>
                </a:lnTo>
                <a:lnTo>
                  <a:pt x="235978" y="16510"/>
                </a:lnTo>
                <a:lnTo>
                  <a:pt x="219125" y="16510"/>
                </a:lnTo>
                <a:lnTo>
                  <a:pt x="219125" y="0"/>
                </a:lnTo>
                <a:lnTo>
                  <a:pt x="202272" y="0"/>
                </a:lnTo>
                <a:lnTo>
                  <a:pt x="185420" y="0"/>
                </a:lnTo>
                <a:lnTo>
                  <a:pt x="67424" y="0"/>
                </a:lnTo>
                <a:lnTo>
                  <a:pt x="67424" y="16510"/>
                </a:lnTo>
                <a:lnTo>
                  <a:pt x="50571" y="16510"/>
                </a:lnTo>
                <a:lnTo>
                  <a:pt x="33718" y="16510"/>
                </a:lnTo>
                <a:lnTo>
                  <a:pt x="33718" y="33020"/>
                </a:lnTo>
                <a:lnTo>
                  <a:pt x="16865" y="33020"/>
                </a:lnTo>
                <a:lnTo>
                  <a:pt x="16865" y="67310"/>
                </a:lnTo>
                <a:lnTo>
                  <a:pt x="0" y="67310"/>
                </a:lnTo>
                <a:lnTo>
                  <a:pt x="0" y="185420"/>
                </a:lnTo>
                <a:lnTo>
                  <a:pt x="16865" y="185420"/>
                </a:lnTo>
                <a:lnTo>
                  <a:pt x="16865" y="218440"/>
                </a:lnTo>
                <a:lnTo>
                  <a:pt x="33718" y="218440"/>
                </a:lnTo>
                <a:lnTo>
                  <a:pt x="33718" y="236220"/>
                </a:lnTo>
                <a:lnTo>
                  <a:pt x="50571" y="236220"/>
                </a:lnTo>
                <a:lnTo>
                  <a:pt x="67424" y="236220"/>
                </a:lnTo>
                <a:lnTo>
                  <a:pt x="67424" y="252730"/>
                </a:lnTo>
                <a:lnTo>
                  <a:pt x="84277" y="252730"/>
                </a:lnTo>
                <a:lnTo>
                  <a:pt x="185420" y="252730"/>
                </a:lnTo>
                <a:lnTo>
                  <a:pt x="185420" y="269240"/>
                </a:lnTo>
                <a:lnTo>
                  <a:pt x="202272" y="269240"/>
                </a:lnTo>
                <a:lnTo>
                  <a:pt x="202272" y="320040"/>
                </a:lnTo>
                <a:lnTo>
                  <a:pt x="185420" y="320040"/>
                </a:lnTo>
                <a:lnTo>
                  <a:pt x="185420" y="336550"/>
                </a:lnTo>
                <a:lnTo>
                  <a:pt x="101142" y="336550"/>
                </a:lnTo>
                <a:lnTo>
                  <a:pt x="101142" y="320040"/>
                </a:lnTo>
                <a:lnTo>
                  <a:pt x="84277" y="320040"/>
                </a:lnTo>
                <a:lnTo>
                  <a:pt x="84277" y="285750"/>
                </a:lnTo>
                <a:lnTo>
                  <a:pt x="67424" y="285750"/>
                </a:lnTo>
                <a:lnTo>
                  <a:pt x="50571" y="285750"/>
                </a:lnTo>
                <a:lnTo>
                  <a:pt x="33718" y="285750"/>
                </a:lnTo>
                <a:lnTo>
                  <a:pt x="16865" y="285750"/>
                </a:lnTo>
                <a:lnTo>
                  <a:pt x="0" y="285750"/>
                </a:lnTo>
                <a:lnTo>
                  <a:pt x="0" y="353060"/>
                </a:lnTo>
                <a:lnTo>
                  <a:pt x="16865" y="353060"/>
                </a:lnTo>
                <a:lnTo>
                  <a:pt x="16865" y="387350"/>
                </a:lnTo>
                <a:lnTo>
                  <a:pt x="33718" y="387350"/>
                </a:lnTo>
                <a:lnTo>
                  <a:pt x="33718" y="403860"/>
                </a:lnTo>
                <a:lnTo>
                  <a:pt x="50571" y="403860"/>
                </a:lnTo>
                <a:lnTo>
                  <a:pt x="67424" y="403860"/>
                </a:lnTo>
                <a:lnTo>
                  <a:pt x="67424" y="420370"/>
                </a:lnTo>
                <a:lnTo>
                  <a:pt x="84277" y="420370"/>
                </a:lnTo>
                <a:lnTo>
                  <a:pt x="101142" y="420370"/>
                </a:lnTo>
                <a:lnTo>
                  <a:pt x="219125" y="420370"/>
                </a:lnTo>
                <a:lnTo>
                  <a:pt x="219125" y="403860"/>
                </a:lnTo>
                <a:lnTo>
                  <a:pt x="235978" y="403860"/>
                </a:lnTo>
                <a:lnTo>
                  <a:pt x="252844" y="403860"/>
                </a:lnTo>
                <a:lnTo>
                  <a:pt x="252844" y="387350"/>
                </a:lnTo>
                <a:lnTo>
                  <a:pt x="269697" y="387350"/>
                </a:lnTo>
                <a:lnTo>
                  <a:pt x="269697" y="353060"/>
                </a:lnTo>
                <a:lnTo>
                  <a:pt x="286550" y="353060"/>
                </a:lnTo>
                <a:lnTo>
                  <a:pt x="286550" y="236220"/>
                </a:lnTo>
                <a:lnTo>
                  <a:pt x="269697" y="236220"/>
                </a:lnTo>
                <a:lnTo>
                  <a:pt x="269697" y="201930"/>
                </a:lnTo>
                <a:lnTo>
                  <a:pt x="252844" y="201930"/>
                </a:lnTo>
                <a:lnTo>
                  <a:pt x="252844" y="185420"/>
                </a:lnTo>
                <a:lnTo>
                  <a:pt x="235978" y="185420"/>
                </a:lnTo>
                <a:lnTo>
                  <a:pt x="219125" y="185420"/>
                </a:lnTo>
                <a:lnTo>
                  <a:pt x="219125" y="167640"/>
                </a:lnTo>
                <a:lnTo>
                  <a:pt x="202272" y="167640"/>
                </a:lnTo>
                <a:lnTo>
                  <a:pt x="101142" y="167640"/>
                </a:lnTo>
                <a:lnTo>
                  <a:pt x="101142" y="151130"/>
                </a:lnTo>
                <a:lnTo>
                  <a:pt x="84277" y="151130"/>
                </a:lnTo>
                <a:lnTo>
                  <a:pt x="84277" y="100330"/>
                </a:lnTo>
                <a:lnTo>
                  <a:pt x="101142" y="100330"/>
                </a:lnTo>
                <a:lnTo>
                  <a:pt x="101142" y="83820"/>
                </a:lnTo>
                <a:lnTo>
                  <a:pt x="185420" y="83820"/>
                </a:lnTo>
                <a:lnTo>
                  <a:pt x="185420" y="100330"/>
                </a:lnTo>
                <a:lnTo>
                  <a:pt x="202272" y="100330"/>
                </a:lnTo>
                <a:lnTo>
                  <a:pt x="202272" y="118110"/>
                </a:lnTo>
                <a:lnTo>
                  <a:pt x="219125" y="118110"/>
                </a:lnTo>
                <a:lnTo>
                  <a:pt x="235978" y="118110"/>
                </a:lnTo>
                <a:lnTo>
                  <a:pt x="252844" y="118110"/>
                </a:lnTo>
                <a:lnTo>
                  <a:pt x="269697" y="118110"/>
                </a:lnTo>
                <a:lnTo>
                  <a:pt x="286550" y="118110"/>
                </a:lnTo>
                <a:lnTo>
                  <a:pt x="286550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/>
          <p:nvPr/>
        </p:nvSpPr>
        <p:spPr>
          <a:xfrm>
            <a:off x="5791911" y="8898832"/>
            <a:ext cx="151765" cy="487680"/>
          </a:xfrm>
          <a:custGeom>
            <a:avLst/>
            <a:gdLst/>
            <a:ahLst/>
            <a:cxnLst/>
            <a:rect l="l" t="t" r="r" b="b"/>
            <a:pathLst>
              <a:path w="151764" h="487679">
                <a:moveTo>
                  <a:pt x="151688" y="403860"/>
                </a:moveTo>
                <a:lnTo>
                  <a:pt x="134835" y="403860"/>
                </a:lnTo>
                <a:lnTo>
                  <a:pt x="117983" y="403860"/>
                </a:lnTo>
                <a:lnTo>
                  <a:pt x="101130" y="403860"/>
                </a:lnTo>
                <a:lnTo>
                  <a:pt x="84277" y="403860"/>
                </a:lnTo>
                <a:lnTo>
                  <a:pt x="84277" y="0"/>
                </a:lnTo>
                <a:lnTo>
                  <a:pt x="67411" y="0"/>
                </a:lnTo>
                <a:lnTo>
                  <a:pt x="67411" y="320040"/>
                </a:lnTo>
                <a:lnTo>
                  <a:pt x="50558" y="320040"/>
                </a:lnTo>
                <a:lnTo>
                  <a:pt x="50558" y="336550"/>
                </a:lnTo>
                <a:lnTo>
                  <a:pt x="33705" y="336550"/>
                </a:lnTo>
                <a:lnTo>
                  <a:pt x="16852" y="336550"/>
                </a:lnTo>
                <a:lnTo>
                  <a:pt x="0" y="336550"/>
                </a:lnTo>
                <a:lnTo>
                  <a:pt x="0" y="454660"/>
                </a:lnTo>
                <a:lnTo>
                  <a:pt x="16852" y="454660"/>
                </a:lnTo>
                <a:lnTo>
                  <a:pt x="16852" y="471170"/>
                </a:lnTo>
                <a:lnTo>
                  <a:pt x="33705" y="471170"/>
                </a:lnTo>
                <a:lnTo>
                  <a:pt x="33705" y="487680"/>
                </a:lnTo>
                <a:lnTo>
                  <a:pt x="50558" y="487680"/>
                </a:lnTo>
                <a:lnTo>
                  <a:pt x="151688" y="487680"/>
                </a:lnTo>
                <a:lnTo>
                  <a:pt x="151688" y="403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/>
          <p:nvPr/>
        </p:nvSpPr>
        <p:spPr>
          <a:xfrm>
            <a:off x="5673915" y="8898832"/>
            <a:ext cx="118110" cy="420370"/>
          </a:xfrm>
          <a:custGeom>
            <a:avLst/>
            <a:gdLst/>
            <a:ahLst/>
            <a:cxnLst/>
            <a:rect l="l" t="t" r="r" b="b"/>
            <a:pathLst>
              <a:path w="118110" h="420370">
                <a:moveTo>
                  <a:pt x="117995" y="336550"/>
                </a:moveTo>
                <a:lnTo>
                  <a:pt x="101130" y="336550"/>
                </a:lnTo>
                <a:lnTo>
                  <a:pt x="84277" y="336550"/>
                </a:lnTo>
                <a:lnTo>
                  <a:pt x="84277" y="320040"/>
                </a:lnTo>
                <a:lnTo>
                  <a:pt x="67424" y="320040"/>
                </a:lnTo>
                <a:lnTo>
                  <a:pt x="67424" y="0"/>
                </a:lnTo>
                <a:lnTo>
                  <a:pt x="50571" y="0"/>
                </a:lnTo>
                <a:lnTo>
                  <a:pt x="50571" y="16510"/>
                </a:lnTo>
                <a:lnTo>
                  <a:pt x="33718" y="16510"/>
                </a:lnTo>
                <a:lnTo>
                  <a:pt x="16852" y="16510"/>
                </a:lnTo>
                <a:lnTo>
                  <a:pt x="16852" y="33020"/>
                </a:lnTo>
                <a:lnTo>
                  <a:pt x="0" y="33020"/>
                </a:lnTo>
                <a:lnTo>
                  <a:pt x="0" y="387350"/>
                </a:lnTo>
                <a:lnTo>
                  <a:pt x="16852" y="387350"/>
                </a:lnTo>
                <a:lnTo>
                  <a:pt x="16852" y="403860"/>
                </a:lnTo>
                <a:lnTo>
                  <a:pt x="33718" y="403860"/>
                </a:lnTo>
                <a:lnTo>
                  <a:pt x="50571" y="403860"/>
                </a:lnTo>
                <a:lnTo>
                  <a:pt x="50571" y="420370"/>
                </a:lnTo>
                <a:lnTo>
                  <a:pt x="67424" y="420370"/>
                </a:lnTo>
                <a:lnTo>
                  <a:pt x="84277" y="420370"/>
                </a:lnTo>
                <a:lnTo>
                  <a:pt x="101130" y="420370"/>
                </a:lnTo>
                <a:lnTo>
                  <a:pt x="117995" y="420370"/>
                </a:lnTo>
                <a:lnTo>
                  <a:pt x="117995" y="336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 descr=""/>
          <p:cNvSpPr/>
          <p:nvPr/>
        </p:nvSpPr>
        <p:spPr>
          <a:xfrm>
            <a:off x="5876188" y="8915342"/>
            <a:ext cx="50800" cy="370840"/>
          </a:xfrm>
          <a:custGeom>
            <a:avLst/>
            <a:gdLst/>
            <a:ahLst/>
            <a:cxnLst/>
            <a:rect l="l" t="t" r="r" b="b"/>
            <a:pathLst>
              <a:path w="50800" h="370840">
                <a:moveTo>
                  <a:pt x="50558" y="16510"/>
                </a:moveTo>
                <a:lnTo>
                  <a:pt x="33705" y="1651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370840"/>
                </a:lnTo>
                <a:lnTo>
                  <a:pt x="16852" y="370840"/>
                </a:lnTo>
                <a:lnTo>
                  <a:pt x="33705" y="370840"/>
                </a:lnTo>
                <a:lnTo>
                  <a:pt x="33705" y="354330"/>
                </a:lnTo>
                <a:lnTo>
                  <a:pt x="50558" y="354330"/>
                </a:lnTo>
                <a:lnTo>
                  <a:pt x="50558" y="16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 descr=""/>
          <p:cNvSpPr/>
          <p:nvPr/>
        </p:nvSpPr>
        <p:spPr>
          <a:xfrm>
            <a:off x="5657067" y="8966140"/>
            <a:ext cx="17145" cy="285750"/>
          </a:xfrm>
          <a:custGeom>
            <a:avLst/>
            <a:gdLst/>
            <a:ahLst/>
            <a:cxnLst/>
            <a:rect l="l" t="t" r="r" b="b"/>
            <a:pathLst>
              <a:path w="17145" h="285750">
                <a:moveTo>
                  <a:pt x="16855" y="0"/>
                </a:moveTo>
                <a:lnTo>
                  <a:pt x="0" y="0"/>
                </a:lnTo>
                <a:lnTo>
                  <a:pt x="0" y="285750"/>
                </a:lnTo>
                <a:lnTo>
                  <a:pt x="16855" y="28575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/>
          <p:nvPr/>
        </p:nvSpPr>
        <p:spPr>
          <a:xfrm>
            <a:off x="5926756" y="8966140"/>
            <a:ext cx="17145" cy="269240"/>
          </a:xfrm>
          <a:custGeom>
            <a:avLst/>
            <a:gdLst/>
            <a:ahLst/>
            <a:cxnLst/>
            <a:rect l="l" t="t" r="r" b="b"/>
            <a:pathLst>
              <a:path w="17145" h="269240">
                <a:moveTo>
                  <a:pt x="16855" y="0"/>
                </a:moveTo>
                <a:lnTo>
                  <a:pt x="0" y="0"/>
                </a:lnTo>
                <a:lnTo>
                  <a:pt x="0" y="269240"/>
                </a:lnTo>
                <a:lnTo>
                  <a:pt x="16855" y="26924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5741345" y="8898830"/>
            <a:ext cx="17145" cy="100330"/>
          </a:xfrm>
          <a:custGeom>
            <a:avLst/>
            <a:gdLst/>
            <a:ahLst/>
            <a:cxnLst/>
            <a:rect l="l" t="t" r="r" b="b"/>
            <a:pathLst>
              <a:path w="17145" h="100329">
                <a:moveTo>
                  <a:pt x="16855" y="0"/>
                </a:moveTo>
                <a:lnTo>
                  <a:pt x="0" y="0"/>
                </a:lnTo>
                <a:lnTo>
                  <a:pt x="0" y="100330"/>
                </a:lnTo>
                <a:lnTo>
                  <a:pt x="16855" y="10033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/>
          <p:nvPr/>
        </p:nvSpPr>
        <p:spPr>
          <a:xfrm>
            <a:off x="5842478" y="8898830"/>
            <a:ext cx="17145" cy="100330"/>
          </a:xfrm>
          <a:custGeom>
            <a:avLst/>
            <a:gdLst/>
            <a:ahLst/>
            <a:cxnLst/>
            <a:rect l="l" t="t" r="r" b="b"/>
            <a:pathLst>
              <a:path w="17145" h="100329">
                <a:moveTo>
                  <a:pt x="16855" y="0"/>
                </a:moveTo>
                <a:lnTo>
                  <a:pt x="0" y="0"/>
                </a:lnTo>
                <a:lnTo>
                  <a:pt x="0" y="100330"/>
                </a:lnTo>
                <a:lnTo>
                  <a:pt x="16855" y="10033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 descr=""/>
          <p:cNvSpPr/>
          <p:nvPr/>
        </p:nvSpPr>
        <p:spPr>
          <a:xfrm>
            <a:off x="5758193" y="8898832"/>
            <a:ext cx="84455" cy="83820"/>
          </a:xfrm>
          <a:custGeom>
            <a:avLst/>
            <a:gdLst/>
            <a:ahLst/>
            <a:cxnLst/>
            <a:rect l="l" t="t" r="r" b="b"/>
            <a:pathLst>
              <a:path w="84454" h="8382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83820"/>
                </a:lnTo>
                <a:lnTo>
                  <a:pt x="84277" y="8382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 descr=""/>
          <p:cNvSpPr/>
          <p:nvPr/>
        </p:nvSpPr>
        <p:spPr>
          <a:xfrm>
            <a:off x="6010694" y="8898718"/>
            <a:ext cx="219710" cy="420370"/>
          </a:xfrm>
          <a:custGeom>
            <a:avLst/>
            <a:gdLst/>
            <a:ahLst/>
            <a:cxnLst/>
            <a:rect l="l" t="t" r="r" b="b"/>
            <a:pathLst>
              <a:path w="219710" h="420370">
                <a:moveTo>
                  <a:pt x="219125" y="336550"/>
                </a:moveTo>
                <a:lnTo>
                  <a:pt x="219125" y="336550"/>
                </a:lnTo>
                <a:lnTo>
                  <a:pt x="84277" y="336550"/>
                </a:lnTo>
                <a:lnTo>
                  <a:pt x="84277" y="0"/>
                </a:lnTo>
                <a:lnTo>
                  <a:pt x="0" y="0"/>
                </a:lnTo>
                <a:lnTo>
                  <a:pt x="0" y="420370"/>
                </a:lnTo>
                <a:lnTo>
                  <a:pt x="219125" y="420370"/>
                </a:lnTo>
                <a:lnTo>
                  <a:pt x="219125" y="336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 descr=""/>
          <p:cNvSpPr/>
          <p:nvPr/>
        </p:nvSpPr>
        <p:spPr>
          <a:xfrm>
            <a:off x="6634798" y="8999861"/>
            <a:ext cx="84455" cy="420370"/>
          </a:xfrm>
          <a:custGeom>
            <a:avLst/>
            <a:gdLst/>
            <a:ahLst/>
            <a:cxnLst/>
            <a:rect l="l" t="t" r="r" b="b"/>
            <a:pathLst>
              <a:path w="84454" h="42037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 descr=""/>
          <p:cNvSpPr/>
          <p:nvPr/>
        </p:nvSpPr>
        <p:spPr>
          <a:xfrm>
            <a:off x="6449390" y="8999861"/>
            <a:ext cx="185420" cy="320040"/>
          </a:xfrm>
          <a:custGeom>
            <a:avLst/>
            <a:gdLst/>
            <a:ahLst/>
            <a:cxnLst/>
            <a:rect l="l" t="t" r="r" b="b"/>
            <a:pathLst>
              <a:path w="185420" h="320040">
                <a:moveTo>
                  <a:pt x="185407" y="0"/>
                </a:moveTo>
                <a:lnTo>
                  <a:pt x="185407" y="0"/>
                </a:lnTo>
                <a:lnTo>
                  <a:pt x="67424" y="0"/>
                </a:lnTo>
                <a:lnTo>
                  <a:pt x="67424" y="16510"/>
                </a:lnTo>
                <a:lnTo>
                  <a:pt x="50558" y="16510"/>
                </a:lnTo>
                <a:lnTo>
                  <a:pt x="33705" y="16510"/>
                </a:lnTo>
                <a:lnTo>
                  <a:pt x="33705" y="33020"/>
                </a:lnTo>
                <a:lnTo>
                  <a:pt x="16852" y="3302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5750"/>
                </a:lnTo>
                <a:lnTo>
                  <a:pt x="33705" y="285750"/>
                </a:lnTo>
                <a:lnTo>
                  <a:pt x="33705" y="303530"/>
                </a:lnTo>
                <a:lnTo>
                  <a:pt x="50558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83820"/>
                </a:lnTo>
                <a:lnTo>
                  <a:pt x="101130" y="83820"/>
                </a:lnTo>
                <a:lnTo>
                  <a:pt x="101130" y="67310"/>
                </a:lnTo>
                <a:lnTo>
                  <a:pt x="185407" y="67310"/>
                </a:lnTo>
                <a:lnTo>
                  <a:pt x="185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 descr=""/>
          <p:cNvSpPr/>
          <p:nvPr/>
        </p:nvSpPr>
        <p:spPr>
          <a:xfrm>
            <a:off x="6769951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0"/>
                </a:moveTo>
                <a:lnTo>
                  <a:pt x="269697" y="0"/>
                </a:lnTo>
                <a:lnTo>
                  <a:pt x="185420" y="0"/>
                </a:lnTo>
                <a:lnTo>
                  <a:pt x="185420" y="236220"/>
                </a:lnTo>
                <a:lnTo>
                  <a:pt x="168567" y="236220"/>
                </a:lnTo>
                <a:lnTo>
                  <a:pt x="168567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89" y="236220"/>
                </a:lnTo>
                <a:lnTo>
                  <a:pt x="84289" y="0"/>
                </a:lnTo>
                <a:lnTo>
                  <a:pt x="67424" y="0"/>
                </a:lnTo>
                <a:lnTo>
                  <a:pt x="50571" y="0"/>
                </a:lnTo>
                <a:lnTo>
                  <a:pt x="33718" y="0"/>
                </a:lnTo>
                <a:lnTo>
                  <a:pt x="16865" y="0"/>
                </a:lnTo>
                <a:lnTo>
                  <a:pt x="0" y="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89" y="320040"/>
                </a:lnTo>
                <a:lnTo>
                  <a:pt x="101142" y="320040"/>
                </a:lnTo>
                <a:lnTo>
                  <a:pt x="117995" y="320040"/>
                </a:lnTo>
                <a:lnTo>
                  <a:pt x="134848" y="320040"/>
                </a:lnTo>
                <a:lnTo>
                  <a:pt x="151701" y="320040"/>
                </a:lnTo>
                <a:lnTo>
                  <a:pt x="168567" y="320040"/>
                </a:lnTo>
                <a:lnTo>
                  <a:pt x="168567" y="303530"/>
                </a:lnTo>
                <a:lnTo>
                  <a:pt x="185420" y="303530"/>
                </a:lnTo>
                <a:lnTo>
                  <a:pt x="185420" y="320040"/>
                </a:lnTo>
                <a:lnTo>
                  <a:pt x="202272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44" y="320040"/>
                </a:lnTo>
                <a:lnTo>
                  <a:pt x="269697" y="320040"/>
                </a:lnTo>
                <a:lnTo>
                  <a:pt x="269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 descr=""/>
          <p:cNvSpPr/>
          <p:nvPr/>
        </p:nvSpPr>
        <p:spPr>
          <a:xfrm>
            <a:off x="7090524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84277" y="13589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219710"/>
                </a:lnTo>
                <a:lnTo>
                  <a:pt x="252831" y="219710"/>
                </a:lnTo>
                <a:lnTo>
                  <a:pt x="235978" y="219710"/>
                </a:lnTo>
                <a:lnTo>
                  <a:pt x="219125" y="219710"/>
                </a:lnTo>
                <a:lnTo>
                  <a:pt x="202272" y="219710"/>
                </a:lnTo>
                <a:lnTo>
                  <a:pt x="185407" y="21971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17995" y="185420"/>
                </a:lnTo>
                <a:lnTo>
                  <a:pt x="269684" y="18542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7411072" y="899904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/>
          <p:nvPr/>
        </p:nvSpPr>
        <p:spPr>
          <a:xfrm>
            <a:off x="7579639" y="8999048"/>
            <a:ext cx="17145" cy="101600"/>
          </a:xfrm>
          <a:custGeom>
            <a:avLst/>
            <a:gdLst/>
            <a:ahLst/>
            <a:cxnLst/>
            <a:rect l="l" t="t" r="r" b="b"/>
            <a:pathLst>
              <a:path w="17145" h="101600">
                <a:moveTo>
                  <a:pt x="16855" y="0"/>
                </a:moveTo>
                <a:lnTo>
                  <a:pt x="0" y="0"/>
                </a:lnTo>
                <a:lnTo>
                  <a:pt x="0" y="101600"/>
                </a:lnTo>
                <a:lnTo>
                  <a:pt x="16855" y="10160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 descr=""/>
          <p:cNvSpPr/>
          <p:nvPr/>
        </p:nvSpPr>
        <p:spPr>
          <a:xfrm>
            <a:off x="7495361" y="90168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 descr=""/>
          <p:cNvSpPr/>
          <p:nvPr/>
        </p:nvSpPr>
        <p:spPr>
          <a:xfrm>
            <a:off x="7512215" y="8897702"/>
            <a:ext cx="253365" cy="421640"/>
          </a:xfrm>
          <a:custGeom>
            <a:avLst/>
            <a:gdLst/>
            <a:ahLst/>
            <a:cxnLst/>
            <a:rect l="l" t="t" r="r" b="b"/>
            <a:pathLst>
              <a:path w="253365" h="421640">
                <a:moveTo>
                  <a:pt x="67424" y="101346"/>
                </a:moveTo>
                <a:lnTo>
                  <a:pt x="50558" y="101346"/>
                </a:lnTo>
                <a:lnTo>
                  <a:pt x="33705" y="101346"/>
                </a:lnTo>
                <a:lnTo>
                  <a:pt x="16852" y="101346"/>
                </a:lnTo>
                <a:lnTo>
                  <a:pt x="0" y="101346"/>
                </a:lnTo>
                <a:lnTo>
                  <a:pt x="0" y="168656"/>
                </a:lnTo>
                <a:lnTo>
                  <a:pt x="16852" y="168656"/>
                </a:lnTo>
                <a:lnTo>
                  <a:pt x="33705" y="168656"/>
                </a:lnTo>
                <a:lnTo>
                  <a:pt x="50558" y="168656"/>
                </a:lnTo>
                <a:lnTo>
                  <a:pt x="50558" y="186436"/>
                </a:lnTo>
                <a:lnTo>
                  <a:pt x="67424" y="186436"/>
                </a:lnTo>
                <a:lnTo>
                  <a:pt x="67424" y="101346"/>
                </a:lnTo>
                <a:close/>
              </a:path>
              <a:path w="253365" h="421640">
                <a:moveTo>
                  <a:pt x="134835" y="135636"/>
                </a:moveTo>
                <a:lnTo>
                  <a:pt x="117983" y="135636"/>
                </a:lnTo>
                <a:lnTo>
                  <a:pt x="117983" y="119126"/>
                </a:lnTo>
                <a:lnTo>
                  <a:pt x="101130" y="119126"/>
                </a:lnTo>
                <a:lnTo>
                  <a:pt x="101130" y="101346"/>
                </a:lnTo>
                <a:lnTo>
                  <a:pt x="84277" y="101346"/>
                </a:lnTo>
                <a:lnTo>
                  <a:pt x="84277" y="186436"/>
                </a:lnTo>
                <a:lnTo>
                  <a:pt x="101130" y="186436"/>
                </a:lnTo>
                <a:lnTo>
                  <a:pt x="101130" y="168656"/>
                </a:lnTo>
                <a:lnTo>
                  <a:pt x="117983" y="168656"/>
                </a:lnTo>
                <a:lnTo>
                  <a:pt x="117983" y="152146"/>
                </a:lnTo>
                <a:lnTo>
                  <a:pt x="134835" y="152146"/>
                </a:lnTo>
                <a:lnTo>
                  <a:pt x="134835" y="135636"/>
                </a:lnTo>
                <a:close/>
              </a:path>
              <a:path w="253365" h="421640">
                <a:moveTo>
                  <a:pt x="253098" y="119126"/>
                </a:moveTo>
                <a:lnTo>
                  <a:pt x="253098" y="119126"/>
                </a:lnTo>
                <a:lnTo>
                  <a:pt x="168821" y="119126"/>
                </a:lnTo>
                <a:lnTo>
                  <a:pt x="168821" y="421386"/>
                </a:lnTo>
                <a:lnTo>
                  <a:pt x="253098" y="421386"/>
                </a:lnTo>
                <a:lnTo>
                  <a:pt x="253098" y="119126"/>
                </a:lnTo>
                <a:close/>
              </a:path>
              <a:path w="253365" h="421640">
                <a:moveTo>
                  <a:pt x="253098" y="0"/>
                </a:moveTo>
                <a:lnTo>
                  <a:pt x="253098" y="0"/>
                </a:lnTo>
                <a:lnTo>
                  <a:pt x="168821" y="0"/>
                </a:lnTo>
                <a:lnTo>
                  <a:pt x="168821" y="67424"/>
                </a:lnTo>
                <a:lnTo>
                  <a:pt x="253098" y="67424"/>
                </a:lnTo>
                <a:lnTo>
                  <a:pt x="2530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 descr=""/>
          <p:cNvSpPr/>
          <p:nvPr/>
        </p:nvSpPr>
        <p:spPr>
          <a:xfrm>
            <a:off x="7816025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84277" y="13589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219710"/>
                </a:lnTo>
                <a:lnTo>
                  <a:pt x="252831" y="219710"/>
                </a:lnTo>
                <a:lnTo>
                  <a:pt x="235978" y="219710"/>
                </a:lnTo>
                <a:lnTo>
                  <a:pt x="219125" y="219710"/>
                </a:lnTo>
                <a:lnTo>
                  <a:pt x="202260" y="219710"/>
                </a:lnTo>
                <a:lnTo>
                  <a:pt x="185407" y="21971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17983" y="185420"/>
                </a:lnTo>
                <a:lnTo>
                  <a:pt x="269684" y="18542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 descr=""/>
          <p:cNvSpPr/>
          <p:nvPr/>
        </p:nvSpPr>
        <p:spPr>
          <a:xfrm>
            <a:off x="8119719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185420"/>
                </a:moveTo>
                <a:lnTo>
                  <a:pt x="252831" y="185420"/>
                </a:lnTo>
                <a:lnTo>
                  <a:pt x="252831" y="152400"/>
                </a:lnTo>
                <a:lnTo>
                  <a:pt x="235978" y="152400"/>
                </a:lnTo>
                <a:lnTo>
                  <a:pt x="235978" y="135890"/>
                </a:lnTo>
                <a:lnTo>
                  <a:pt x="219125" y="135890"/>
                </a:lnTo>
                <a:lnTo>
                  <a:pt x="202272" y="135890"/>
                </a:lnTo>
                <a:lnTo>
                  <a:pt x="202272" y="118110"/>
                </a:lnTo>
                <a:lnTo>
                  <a:pt x="185407" y="118110"/>
                </a:lnTo>
                <a:lnTo>
                  <a:pt x="168554" y="118110"/>
                </a:lnTo>
                <a:lnTo>
                  <a:pt x="151701" y="118110"/>
                </a:lnTo>
                <a:lnTo>
                  <a:pt x="134848" y="118110"/>
                </a:lnTo>
                <a:lnTo>
                  <a:pt x="117983" y="118110"/>
                </a:lnTo>
                <a:lnTo>
                  <a:pt x="101130" y="118110"/>
                </a:lnTo>
                <a:lnTo>
                  <a:pt x="101130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252831" y="8509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07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18110"/>
                </a:lnTo>
                <a:lnTo>
                  <a:pt x="16852" y="118110"/>
                </a:lnTo>
                <a:lnTo>
                  <a:pt x="16852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50571" y="168910"/>
                </a:lnTo>
                <a:lnTo>
                  <a:pt x="67424" y="168910"/>
                </a:lnTo>
                <a:lnTo>
                  <a:pt x="67424" y="185420"/>
                </a:lnTo>
                <a:lnTo>
                  <a:pt x="84277" y="185420"/>
                </a:lnTo>
                <a:lnTo>
                  <a:pt x="168554" y="185420"/>
                </a:lnTo>
                <a:lnTo>
                  <a:pt x="168554" y="203200"/>
                </a:lnTo>
                <a:lnTo>
                  <a:pt x="185407" y="20320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19710"/>
                </a:lnTo>
                <a:lnTo>
                  <a:pt x="67424" y="219710"/>
                </a:lnTo>
                <a:lnTo>
                  <a:pt x="50571" y="219710"/>
                </a:lnTo>
                <a:lnTo>
                  <a:pt x="33705" y="219710"/>
                </a:lnTo>
                <a:lnTo>
                  <a:pt x="16852" y="219710"/>
                </a:lnTo>
                <a:lnTo>
                  <a:pt x="0" y="2197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30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185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 descr=""/>
          <p:cNvSpPr/>
          <p:nvPr/>
        </p:nvSpPr>
        <p:spPr>
          <a:xfrm>
            <a:off x="8592134" y="8999048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07" y="0"/>
                </a:lnTo>
                <a:lnTo>
                  <a:pt x="168554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52" y="101600"/>
                </a:lnTo>
                <a:lnTo>
                  <a:pt x="33718" y="101600"/>
                </a:lnTo>
                <a:lnTo>
                  <a:pt x="50571" y="101600"/>
                </a:lnTo>
                <a:lnTo>
                  <a:pt x="67424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185407" y="18542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30" y="203200"/>
                </a:lnTo>
                <a:lnTo>
                  <a:pt x="101130" y="185420"/>
                </a:lnTo>
                <a:lnTo>
                  <a:pt x="185407" y="185420"/>
                </a:lnTo>
                <a:lnTo>
                  <a:pt x="185407" y="135890"/>
                </a:lnTo>
                <a:lnTo>
                  <a:pt x="67424" y="135890"/>
                </a:lnTo>
                <a:lnTo>
                  <a:pt x="67424" y="152400"/>
                </a:lnTo>
                <a:lnTo>
                  <a:pt x="50571" y="152400"/>
                </a:lnTo>
                <a:lnTo>
                  <a:pt x="33718" y="152400"/>
                </a:lnTo>
                <a:lnTo>
                  <a:pt x="33718" y="168910"/>
                </a:lnTo>
                <a:lnTo>
                  <a:pt x="16852" y="168910"/>
                </a:lnTo>
                <a:lnTo>
                  <a:pt x="16852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320040"/>
                </a:lnTo>
                <a:lnTo>
                  <a:pt x="202272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97" y="32004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 descr=""/>
          <p:cNvSpPr/>
          <p:nvPr/>
        </p:nvSpPr>
        <p:spPr>
          <a:xfrm>
            <a:off x="8929561" y="899904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 descr=""/>
          <p:cNvSpPr/>
          <p:nvPr/>
        </p:nvSpPr>
        <p:spPr>
          <a:xfrm>
            <a:off x="9114968" y="8999048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67310"/>
                </a:moveTo>
                <a:lnTo>
                  <a:pt x="67424" y="67310"/>
                </a:lnTo>
                <a:lnTo>
                  <a:pt x="67424" y="34290"/>
                </a:lnTo>
                <a:lnTo>
                  <a:pt x="50571" y="34290"/>
                </a:lnTo>
                <a:lnTo>
                  <a:pt x="50571" y="17780"/>
                </a:lnTo>
                <a:lnTo>
                  <a:pt x="33718" y="17780"/>
                </a:lnTo>
                <a:lnTo>
                  <a:pt x="16865" y="17780"/>
                </a:lnTo>
                <a:lnTo>
                  <a:pt x="16865" y="0"/>
                </a:lnTo>
                <a:lnTo>
                  <a:pt x="0" y="0"/>
                </a:lnTo>
                <a:lnTo>
                  <a:pt x="0" y="320040"/>
                </a:lnTo>
                <a:lnTo>
                  <a:pt x="16865" y="320040"/>
                </a:lnTo>
                <a:lnTo>
                  <a:pt x="33718" y="32004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 descr=""/>
          <p:cNvSpPr/>
          <p:nvPr/>
        </p:nvSpPr>
        <p:spPr>
          <a:xfrm>
            <a:off x="9013845" y="9016827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 descr=""/>
          <p:cNvSpPr/>
          <p:nvPr/>
        </p:nvSpPr>
        <p:spPr>
          <a:xfrm>
            <a:off x="9098122" y="8999048"/>
            <a:ext cx="17145" cy="85090"/>
          </a:xfrm>
          <a:custGeom>
            <a:avLst/>
            <a:gdLst/>
            <a:ahLst/>
            <a:cxnLst/>
            <a:rect l="l" t="t" r="r" b="b"/>
            <a:pathLst>
              <a:path w="17145" h="85090">
                <a:moveTo>
                  <a:pt x="16855" y="0"/>
                </a:moveTo>
                <a:lnTo>
                  <a:pt x="0" y="0"/>
                </a:lnTo>
                <a:lnTo>
                  <a:pt x="0" y="85090"/>
                </a:lnTo>
                <a:lnTo>
                  <a:pt x="16855" y="8509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 descr=""/>
          <p:cNvSpPr/>
          <p:nvPr/>
        </p:nvSpPr>
        <p:spPr>
          <a:xfrm>
            <a:off x="9030691" y="8999048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5" h="67309">
                <a:moveTo>
                  <a:pt x="67424" y="0"/>
                </a:move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18" y="67310"/>
                </a:lnTo>
                <a:lnTo>
                  <a:pt x="50571" y="67310"/>
                </a:lnTo>
                <a:lnTo>
                  <a:pt x="67424" y="673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 descr=""/>
          <p:cNvSpPr/>
          <p:nvPr/>
        </p:nvSpPr>
        <p:spPr>
          <a:xfrm>
            <a:off x="9233268" y="8898718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97" y="0"/>
                </a:moveTo>
                <a:lnTo>
                  <a:pt x="269697" y="0"/>
                </a:lnTo>
                <a:lnTo>
                  <a:pt x="185420" y="0"/>
                </a:lnTo>
                <a:lnTo>
                  <a:pt x="185420" y="100330"/>
                </a:lnTo>
                <a:lnTo>
                  <a:pt x="185420" y="167640"/>
                </a:lnTo>
                <a:lnTo>
                  <a:pt x="185420" y="336550"/>
                </a:lnTo>
                <a:lnTo>
                  <a:pt x="168567" y="336550"/>
                </a:lnTo>
                <a:lnTo>
                  <a:pt x="168567" y="353060"/>
                </a:lnTo>
                <a:lnTo>
                  <a:pt x="151701" y="353060"/>
                </a:lnTo>
                <a:lnTo>
                  <a:pt x="134848" y="353060"/>
                </a:lnTo>
                <a:lnTo>
                  <a:pt x="117995" y="353060"/>
                </a:lnTo>
                <a:lnTo>
                  <a:pt x="101142" y="353060"/>
                </a:lnTo>
                <a:lnTo>
                  <a:pt x="101142" y="336550"/>
                </a:lnTo>
                <a:lnTo>
                  <a:pt x="84277" y="336550"/>
                </a:lnTo>
                <a:lnTo>
                  <a:pt x="84277" y="185420"/>
                </a:lnTo>
                <a:lnTo>
                  <a:pt x="101142" y="185420"/>
                </a:lnTo>
                <a:lnTo>
                  <a:pt x="101142" y="167640"/>
                </a:lnTo>
                <a:lnTo>
                  <a:pt x="185420" y="167640"/>
                </a:lnTo>
                <a:lnTo>
                  <a:pt x="185420" y="100330"/>
                </a:lnTo>
                <a:lnTo>
                  <a:pt x="67424" y="100330"/>
                </a:lnTo>
                <a:lnTo>
                  <a:pt x="67424" y="118110"/>
                </a:lnTo>
                <a:lnTo>
                  <a:pt x="50571" y="118110"/>
                </a:lnTo>
                <a:lnTo>
                  <a:pt x="33718" y="118110"/>
                </a:lnTo>
                <a:lnTo>
                  <a:pt x="33718" y="134620"/>
                </a:lnTo>
                <a:lnTo>
                  <a:pt x="16865" y="134620"/>
                </a:lnTo>
                <a:lnTo>
                  <a:pt x="16865" y="167640"/>
                </a:lnTo>
                <a:lnTo>
                  <a:pt x="0" y="167640"/>
                </a:lnTo>
                <a:lnTo>
                  <a:pt x="0" y="353060"/>
                </a:lnTo>
                <a:lnTo>
                  <a:pt x="16865" y="353060"/>
                </a:lnTo>
                <a:lnTo>
                  <a:pt x="16865" y="387350"/>
                </a:lnTo>
                <a:lnTo>
                  <a:pt x="33718" y="387350"/>
                </a:lnTo>
                <a:lnTo>
                  <a:pt x="33718" y="403860"/>
                </a:lnTo>
                <a:lnTo>
                  <a:pt x="50571" y="403860"/>
                </a:lnTo>
                <a:lnTo>
                  <a:pt x="67424" y="403860"/>
                </a:lnTo>
                <a:lnTo>
                  <a:pt x="67424" y="420370"/>
                </a:lnTo>
                <a:lnTo>
                  <a:pt x="84277" y="420370"/>
                </a:lnTo>
                <a:lnTo>
                  <a:pt x="168567" y="420370"/>
                </a:lnTo>
                <a:lnTo>
                  <a:pt x="168567" y="403860"/>
                </a:lnTo>
                <a:lnTo>
                  <a:pt x="185420" y="403860"/>
                </a:lnTo>
                <a:lnTo>
                  <a:pt x="185420" y="420370"/>
                </a:lnTo>
                <a:lnTo>
                  <a:pt x="202272" y="420370"/>
                </a:lnTo>
                <a:lnTo>
                  <a:pt x="219125" y="420370"/>
                </a:lnTo>
                <a:lnTo>
                  <a:pt x="235978" y="420370"/>
                </a:lnTo>
                <a:lnTo>
                  <a:pt x="252844" y="420370"/>
                </a:lnTo>
                <a:lnTo>
                  <a:pt x="269697" y="420370"/>
                </a:lnTo>
                <a:lnTo>
                  <a:pt x="269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 descr=""/>
          <p:cNvSpPr/>
          <p:nvPr/>
        </p:nvSpPr>
        <p:spPr>
          <a:xfrm>
            <a:off x="1321625" y="9589801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84" y="67310"/>
                </a:moveTo>
                <a:lnTo>
                  <a:pt x="252831" y="67310"/>
                </a:lnTo>
                <a:lnTo>
                  <a:pt x="252831" y="33020"/>
                </a:lnTo>
                <a:lnTo>
                  <a:pt x="235978" y="33020"/>
                </a:lnTo>
                <a:lnTo>
                  <a:pt x="235978" y="16510"/>
                </a:lnTo>
                <a:lnTo>
                  <a:pt x="219125" y="16510"/>
                </a:lnTo>
                <a:lnTo>
                  <a:pt x="202260" y="16510"/>
                </a:lnTo>
                <a:lnTo>
                  <a:pt x="202260" y="0"/>
                </a:lnTo>
                <a:lnTo>
                  <a:pt x="185407" y="0"/>
                </a:lnTo>
                <a:lnTo>
                  <a:pt x="185407" y="100330"/>
                </a:lnTo>
                <a:lnTo>
                  <a:pt x="185407" y="185420"/>
                </a:lnTo>
                <a:lnTo>
                  <a:pt x="168554" y="185420"/>
                </a:lnTo>
                <a:lnTo>
                  <a:pt x="168554" y="201930"/>
                </a:lnTo>
                <a:lnTo>
                  <a:pt x="151701" y="201930"/>
                </a:lnTo>
                <a:lnTo>
                  <a:pt x="134848" y="201930"/>
                </a:lnTo>
                <a:lnTo>
                  <a:pt x="117983" y="201930"/>
                </a:lnTo>
                <a:lnTo>
                  <a:pt x="101130" y="201930"/>
                </a:lnTo>
                <a:lnTo>
                  <a:pt x="84277" y="201930"/>
                </a:lnTo>
                <a:lnTo>
                  <a:pt x="84277" y="83820"/>
                </a:lnTo>
                <a:lnTo>
                  <a:pt x="168554" y="83820"/>
                </a:lnTo>
                <a:lnTo>
                  <a:pt x="168554" y="100330"/>
                </a:lnTo>
                <a:lnTo>
                  <a:pt x="185407" y="100330"/>
                </a:lnTo>
                <a:lnTo>
                  <a:pt x="185407" y="0"/>
                </a:lnTo>
                <a:lnTo>
                  <a:pt x="168554" y="0"/>
                </a:lnTo>
                <a:lnTo>
                  <a:pt x="151701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285750"/>
                </a:lnTo>
                <a:lnTo>
                  <a:pt x="219125" y="285750"/>
                </a:lnTo>
                <a:lnTo>
                  <a:pt x="219125" y="269240"/>
                </a:lnTo>
                <a:lnTo>
                  <a:pt x="235978" y="269240"/>
                </a:lnTo>
                <a:lnTo>
                  <a:pt x="235978" y="236220"/>
                </a:lnTo>
                <a:lnTo>
                  <a:pt x="252831" y="236220"/>
                </a:lnTo>
                <a:lnTo>
                  <a:pt x="252831" y="218440"/>
                </a:lnTo>
                <a:lnTo>
                  <a:pt x="269684" y="21844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 descr=""/>
          <p:cNvSpPr/>
          <p:nvPr/>
        </p:nvSpPr>
        <p:spPr>
          <a:xfrm>
            <a:off x="1659064" y="9690931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84" y="0"/>
                </a:moveTo>
                <a:lnTo>
                  <a:pt x="269684" y="0"/>
                </a:lnTo>
                <a:lnTo>
                  <a:pt x="185407" y="0"/>
                </a:lnTo>
                <a:lnTo>
                  <a:pt x="185407" y="201930"/>
                </a:lnTo>
                <a:lnTo>
                  <a:pt x="168554" y="201930"/>
                </a:lnTo>
                <a:lnTo>
                  <a:pt x="168554" y="218440"/>
                </a:lnTo>
                <a:lnTo>
                  <a:pt x="151701" y="218440"/>
                </a:lnTo>
                <a:lnTo>
                  <a:pt x="151701" y="236220"/>
                </a:lnTo>
                <a:lnTo>
                  <a:pt x="134848" y="236220"/>
                </a:lnTo>
                <a:lnTo>
                  <a:pt x="117983" y="236220"/>
                </a:lnTo>
                <a:lnTo>
                  <a:pt x="117983" y="218440"/>
                </a:lnTo>
                <a:lnTo>
                  <a:pt x="101130" y="218440"/>
                </a:lnTo>
                <a:lnTo>
                  <a:pt x="101130" y="201930"/>
                </a:lnTo>
                <a:lnTo>
                  <a:pt x="84277" y="201930"/>
                </a:lnTo>
                <a:lnTo>
                  <a:pt x="84277" y="0"/>
                </a:lnTo>
                <a:lnTo>
                  <a:pt x="67424" y="0"/>
                </a:lnTo>
                <a:lnTo>
                  <a:pt x="50571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218440"/>
                </a:lnTo>
                <a:lnTo>
                  <a:pt x="16852" y="218440"/>
                </a:lnTo>
                <a:lnTo>
                  <a:pt x="16852" y="236220"/>
                </a:lnTo>
                <a:lnTo>
                  <a:pt x="33705" y="236220"/>
                </a:lnTo>
                <a:lnTo>
                  <a:pt x="33705" y="252730"/>
                </a:lnTo>
                <a:lnTo>
                  <a:pt x="50571" y="252730"/>
                </a:lnTo>
                <a:lnTo>
                  <a:pt x="50571" y="269240"/>
                </a:lnTo>
                <a:lnTo>
                  <a:pt x="67424" y="269240"/>
                </a:lnTo>
                <a:lnTo>
                  <a:pt x="67424" y="285750"/>
                </a:lnTo>
                <a:lnTo>
                  <a:pt x="84277" y="285750"/>
                </a:lnTo>
                <a:lnTo>
                  <a:pt x="84277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50571" y="320040"/>
                </a:lnTo>
                <a:lnTo>
                  <a:pt x="50571" y="336550"/>
                </a:lnTo>
                <a:lnTo>
                  <a:pt x="33705" y="336550"/>
                </a:lnTo>
                <a:lnTo>
                  <a:pt x="33705" y="353060"/>
                </a:lnTo>
                <a:lnTo>
                  <a:pt x="16852" y="353060"/>
                </a:lnTo>
                <a:lnTo>
                  <a:pt x="16852" y="420370"/>
                </a:lnTo>
                <a:lnTo>
                  <a:pt x="33705" y="420370"/>
                </a:lnTo>
                <a:lnTo>
                  <a:pt x="50571" y="420370"/>
                </a:lnTo>
                <a:lnTo>
                  <a:pt x="67424" y="420370"/>
                </a:lnTo>
                <a:lnTo>
                  <a:pt x="67424" y="403860"/>
                </a:lnTo>
                <a:lnTo>
                  <a:pt x="84277" y="40386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370840"/>
                </a:lnTo>
                <a:lnTo>
                  <a:pt x="117983" y="370840"/>
                </a:lnTo>
                <a:lnTo>
                  <a:pt x="117983" y="353060"/>
                </a:lnTo>
                <a:lnTo>
                  <a:pt x="134848" y="353060"/>
                </a:lnTo>
                <a:lnTo>
                  <a:pt x="134848" y="336550"/>
                </a:lnTo>
                <a:lnTo>
                  <a:pt x="151701" y="336550"/>
                </a:lnTo>
                <a:lnTo>
                  <a:pt x="151701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285750"/>
                </a:lnTo>
                <a:lnTo>
                  <a:pt x="202272" y="285750"/>
                </a:lnTo>
                <a:lnTo>
                  <a:pt x="202272" y="269240"/>
                </a:lnTo>
                <a:lnTo>
                  <a:pt x="219125" y="269240"/>
                </a:lnTo>
                <a:lnTo>
                  <a:pt x="219125" y="252730"/>
                </a:lnTo>
                <a:lnTo>
                  <a:pt x="235978" y="252730"/>
                </a:lnTo>
                <a:lnTo>
                  <a:pt x="235978" y="236220"/>
                </a:lnTo>
                <a:lnTo>
                  <a:pt x="252831" y="236220"/>
                </a:lnTo>
                <a:lnTo>
                  <a:pt x="252831" y="218440"/>
                </a:lnTo>
                <a:lnTo>
                  <a:pt x="269684" y="218440"/>
                </a:lnTo>
                <a:lnTo>
                  <a:pt x="26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/>
          <p:nvPr/>
        </p:nvSpPr>
        <p:spPr>
          <a:xfrm>
            <a:off x="1962797" y="9606311"/>
            <a:ext cx="185420" cy="403860"/>
          </a:xfrm>
          <a:custGeom>
            <a:avLst/>
            <a:gdLst/>
            <a:ahLst/>
            <a:cxnLst/>
            <a:rect l="l" t="t" r="r" b="b"/>
            <a:pathLst>
              <a:path w="185419" h="403859">
                <a:moveTo>
                  <a:pt x="185407" y="101600"/>
                </a:moveTo>
                <a:lnTo>
                  <a:pt x="168554" y="101600"/>
                </a:lnTo>
                <a:lnTo>
                  <a:pt x="151701" y="101600"/>
                </a:lnTo>
                <a:lnTo>
                  <a:pt x="134835" y="101600"/>
                </a:lnTo>
                <a:lnTo>
                  <a:pt x="117983" y="101600"/>
                </a:lnTo>
                <a:lnTo>
                  <a:pt x="117983" y="0"/>
                </a:lnTo>
                <a:lnTo>
                  <a:pt x="101130" y="0"/>
                </a:lnTo>
                <a:lnTo>
                  <a:pt x="101130" y="16510"/>
                </a:lnTo>
                <a:lnTo>
                  <a:pt x="84277" y="16510"/>
                </a:lnTo>
                <a:lnTo>
                  <a:pt x="84277" y="34290"/>
                </a:lnTo>
                <a:lnTo>
                  <a:pt x="67424" y="34290"/>
                </a:lnTo>
                <a:lnTo>
                  <a:pt x="67424" y="50800"/>
                </a:lnTo>
                <a:lnTo>
                  <a:pt x="50558" y="50800"/>
                </a:lnTo>
                <a:lnTo>
                  <a:pt x="50558" y="67310"/>
                </a:lnTo>
                <a:lnTo>
                  <a:pt x="33705" y="67310"/>
                </a:lnTo>
                <a:lnTo>
                  <a:pt x="33705" y="101600"/>
                </a:lnTo>
                <a:lnTo>
                  <a:pt x="16852" y="101600"/>
                </a:lnTo>
                <a:lnTo>
                  <a:pt x="0" y="101600"/>
                </a:lnTo>
                <a:lnTo>
                  <a:pt x="0" y="168910"/>
                </a:lnTo>
                <a:lnTo>
                  <a:pt x="16852" y="168910"/>
                </a:lnTo>
                <a:lnTo>
                  <a:pt x="33705" y="168910"/>
                </a:lnTo>
                <a:lnTo>
                  <a:pt x="33705" y="336550"/>
                </a:lnTo>
                <a:lnTo>
                  <a:pt x="50558" y="336550"/>
                </a:lnTo>
                <a:lnTo>
                  <a:pt x="50558" y="370840"/>
                </a:lnTo>
                <a:lnTo>
                  <a:pt x="67424" y="370840"/>
                </a:lnTo>
                <a:lnTo>
                  <a:pt x="67424" y="387350"/>
                </a:lnTo>
                <a:lnTo>
                  <a:pt x="84277" y="387350"/>
                </a:lnTo>
                <a:lnTo>
                  <a:pt x="101130" y="387350"/>
                </a:lnTo>
                <a:lnTo>
                  <a:pt x="101130" y="403860"/>
                </a:lnTo>
                <a:lnTo>
                  <a:pt x="117983" y="403860"/>
                </a:lnTo>
                <a:lnTo>
                  <a:pt x="134835" y="403860"/>
                </a:lnTo>
                <a:lnTo>
                  <a:pt x="151701" y="40386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51701" y="336550"/>
                </a:lnTo>
                <a:lnTo>
                  <a:pt x="134835" y="336550"/>
                </a:lnTo>
                <a:lnTo>
                  <a:pt x="134835" y="320040"/>
                </a:lnTo>
                <a:lnTo>
                  <a:pt x="117983" y="320040"/>
                </a:lnTo>
                <a:lnTo>
                  <a:pt x="117983" y="168910"/>
                </a:lnTo>
                <a:lnTo>
                  <a:pt x="134835" y="168910"/>
                </a:lnTo>
                <a:lnTo>
                  <a:pt x="151701" y="168910"/>
                </a:lnTo>
                <a:lnTo>
                  <a:pt x="168554" y="168910"/>
                </a:lnTo>
                <a:lnTo>
                  <a:pt x="185407" y="168910"/>
                </a:lnTo>
                <a:lnTo>
                  <a:pt x="185407" y="10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 descr=""/>
          <p:cNvSpPr/>
          <p:nvPr/>
        </p:nvSpPr>
        <p:spPr>
          <a:xfrm>
            <a:off x="2198966" y="9589801"/>
            <a:ext cx="84455" cy="420370"/>
          </a:xfrm>
          <a:custGeom>
            <a:avLst/>
            <a:gdLst/>
            <a:ahLst/>
            <a:cxnLst/>
            <a:rect l="l" t="t" r="r" b="b"/>
            <a:pathLst>
              <a:path w="84455" h="42037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 descr=""/>
          <p:cNvSpPr/>
          <p:nvPr/>
        </p:nvSpPr>
        <p:spPr>
          <a:xfrm>
            <a:off x="2384387" y="9690131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5" h="320040">
                <a:moveTo>
                  <a:pt x="84277" y="67310"/>
                </a:moveTo>
                <a:lnTo>
                  <a:pt x="67411" y="67310"/>
                </a:lnTo>
                <a:lnTo>
                  <a:pt x="67411" y="34290"/>
                </a:lnTo>
                <a:lnTo>
                  <a:pt x="50558" y="34290"/>
                </a:lnTo>
                <a:lnTo>
                  <a:pt x="50558" y="17780"/>
                </a:lnTo>
                <a:lnTo>
                  <a:pt x="33705" y="17780"/>
                </a:lnTo>
                <a:lnTo>
                  <a:pt x="16852" y="1778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33705" y="320040"/>
                </a:lnTo>
                <a:lnTo>
                  <a:pt x="50558" y="320040"/>
                </a:lnTo>
                <a:lnTo>
                  <a:pt x="67411" y="320040"/>
                </a:lnTo>
                <a:lnTo>
                  <a:pt x="84277" y="32004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 descr=""/>
          <p:cNvSpPr/>
          <p:nvPr/>
        </p:nvSpPr>
        <p:spPr>
          <a:xfrm>
            <a:off x="2283253" y="97079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 descr=""/>
          <p:cNvSpPr/>
          <p:nvPr/>
        </p:nvSpPr>
        <p:spPr>
          <a:xfrm>
            <a:off x="2367531" y="9690126"/>
            <a:ext cx="17145" cy="85090"/>
          </a:xfrm>
          <a:custGeom>
            <a:avLst/>
            <a:gdLst/>
            <a:ahLst/>
            <a:cxnLst/>
            <a:rect l="l" t="t" r="r" b="b"/>
            <a:pathLst>
              <a:path w="17144" h="85090">
                <a:moveTo>
                  <a:pt x="16855" y="0"/>
                </a:moveTo>
                <a:lnTo>
                  <a:pt x="0" y="0"/>
                </a:lnTo>
                <a:lnTo>
                  <a:pt x="0" y="85090"/>
                </a:lnTo>
                <a:lnTo>
                  <a:pt x="16855" y="8509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 descr=""/>
          <p:cNvSpPr/>
          <p:nvPr/>
        </p:nvSpPr>
        <p:spPr>
          <a:xfrm>
            <a:off x="2300097" y="9690131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4" h="67309">
                <a:moveTo>
                  <a:pt x="67424" y="0"/>
                </a:moveTo>
                <a:lnTo>
                  <a:pt x="50571" y="0"/>
                </a:lnTo>
                <a:lnTo>
                  <a:pt x="33718" y="0"/>
                </a:lnTo>
                <a:lnTo>
                  <a:pt x="16865" y="0"/>
                </a:lnTo>
                <a:lnTo>
                  <a:pt x="0" y="0"/>
                </a:lnTo>
                <a:lnTo>
                  <a:pt x="0" y="67310"/>
                </a:lnTo>
                <a:lnTo>
                  <a:pt x="16865" y="67310"/>
                </a:lnTo>
                <a:lnTo>
                  <a:pt x="33718" y="67310"/>
                </a:lnTo>
                <a:lnTo>
                  <a:pt x="50571" y="67310"/>
                </a:lnTo>
                <a:lnTo>
                  <a:pt x="67424" y="673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 descr=""/>
          <p:cNvSpPr/>
          <p:nvPr/>
        </p:nvSpPr>
        <p:spPr>
          <a:xfrm>
            <a:off x="2502687" y="9690131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13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35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35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701" y="0"/>
                </a:lnTo>
                <a:lnTo>
                  <a:pt x="67411" y="0"/>
                </a:lnTo>
                <a:lnTo>
                  <a:pt x="67411" y="17780"/>
                </a:lnTo>
                <a:lnTo>
                  <a:pt x="50558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58" y="303530"/>
                </a:lnTo>
                <a:lnTo>
                  <a:pt x="67411" y="303530"/>
                </a:lnTo>
                <a:lnTo>
                  <a:pt x="67411" y="320040"/>
                </a:lnTo>
                <a:lnTo>
                  <a:pt x="84277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13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 descr=""/>
          <p:cNvSpPr/>
          <p:nvPr/>
        </p:nvSpPr>
        <p:spPr>
          <a:xfrm>
            <a:off x="2823235" y="9690131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5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 descr=""/>
          <p:cNvSpPr/>
          <p:nvPr/>
        </p:nvSpPr>
        <p:spPr>
          <a:xfrm>
            <a:off x="3008642" y="9690131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5" h="320040">
                <a:moveTo>
                  <a:pt x="84277" y="67310"/>
                </a:moveTo>
                <a:lnTo>
                  <a:pt x="67424" y="67310"/>
                </a:lnTo>
                <a:lnTo>
                  <a:pt x="67424" y="34290"/>
                </a:lnTo>
                <a:lnTo>
                  <a:pt x="50571" y="34290"/>
                </a:lnTo>
                <a:lnTo>
                  <a:pt x="50571" y="17780"/>
                </a:lnTo>
                <a:lnTo>
                  <a:pt x="33718" y="17780"/>
                </a:lnTo>
                <a:lnTo>
                  <a:pt x="16852" y="1778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33718" y="32004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 descr=""/>
          <p:cNvSpPr/>
          <p:nvPr/>
        </p:nvSpPr>
        <p:spPr>
          <a:xfrm>
            <a:off x="2907518" y="97079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4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 descr=""/>
          <p:cNvSpPr/>
          <p:nvPr/>
        </p:nvSpPr>
        <p:spPr>
          <a:xfrm>
            <a:off x="2991796" y="9690126"/>
            <a:ext cx="17145" cy="85090"/>
          </a:xfrm>
          <a:custGeom>
            <a:avLst/>
            <a:gdLst/>
            <a:ahLst/>
            <a:cxnLst/>
            <a:rect l="l" t="t" r="r" b="b"/>
            <a:pathLst>
              <a:path w="17144" h="85090">
                <a:moveTo>
                  <a:pt x="16855" y="0"/>
                </a:moveTo>
                <a:lnTo>
                  <a:pt x="0" y="0"/>
                </a:lnTo>
                <a:lnTo>
                  <a:pt x="0" y="85090"/>
                </a:lnTo>
                <a:lnTo>
                  <a:pt x="16855" y="8509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 descr=""/>
          <p:cNvSpPr/>
          <p:nvPr/>
        </p:nvSpPr>
        <p:spPr>
          <a:xfrm>
            <a:off x="2924365" y="9690131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4" h="67309">
                <a:moveTo>
                  <a:pt x="67424" y="0"/>
                </a:move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18" y="67310"/>
                </a:lnTo>
                <a:lnTo>
                  <a:pt x="50571" y="67310"/>
                </a:lnTo>
                <a:lnTo>
                  <a:pt x="67424" y="673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 descr=""/>
          <p:cNvSpPr/>
          <p:nvPr/>
        </p:nvSpPr>
        <p:spPr>
          <a:xfrm>
            <a:off x="3295662" y="9690131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44" y="67310"/>
                </a:lnTo>
                <a:lnTo>
                  <a:pt x="252844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68567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65" y="34290"/>
                </a:lnTo>
                <a:lnTo>
                  <a:pt x="16865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44" y="287020"/>
                </a:lnTo>
                <a:lnTo>
                  <a:pt x="252844" y="252730"/>
                </a:lnTo>
                <a:lnTo>
                  <a:pt x="269697" y="252730"/>
                </a:lnTo>
                <a:lnTo>
                  <a:pt x="269697" y="203200"/>
                </a:lnTo>
                <a:lnTo>
                  <a:pt x="252844" y="203200"/>
                </a:lnTo>
                <a:lnTo>
                  <a:pt x="235978" y="203200"/>
                </a:lnTo>
                <a:lnTo>
                  <a:pt x="219125" y="203200"/>
                </a:lnTo>
                <a:lnTo>
                  <a:pt x="202272" y="203200"/>
                </a:lnTo>
                <a:lnTo>
                  <a:pt x="185420" y="203200"/>
                </a:lnTo>
                <a:lnTo>
                  <a:pt x="185420" y="236220"/>
                </a:lnTo>
                <a:lnTo>
                  <a:pt x="168567" y="236220"/>
                </a:lnTo>
                <a:lnTo>
                  <a:pt x="168567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67" y="67310"/>
                </a:lnTo>
                <a:lnTo>
                  <a:pt x="168567" y="85090"/>
                </a:lnTo>
                <a:lnTo>
                  <a:pt x="185420" y="85090"/>
                </a:lnTo>
                <a:lnTo>
                  <a:pt x="185420" y="118110"/>
                </a:lnTo>
                <a:lnTo>
                  <a:pt x="202272" y="118110"/>
                </a:lnTo>
                <a:lnTo>
                  <a:pt x="219125" y="118110"/>
                </a:lnTo>
                <a:lnTo>
                  <a:pt x="235978" y="118110"/>
                </a:lnTo>
                <a:lnTo>
                  <a:pt x="252844" y="118110"/>
                </a:lnTo>
                <a:lnTo>
                  <a:pt x="269697" y="11811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 descr=""/>
          <p:cNvSpPr/>
          <p:nvPr/>
        </p:nvSpPr>
        <p:spPr>
          <a:xfrm>
            <a:off x="3599370" y="9690131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66" y="34290"/>
                </a:lnTo>
                <a:lnTo>
                  <a:pt x="235966" y="17780"/>
                </a:lnTo>
                <a:lnTo>
                  <a:pt x="219113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688" y="252730"/>
                </a:lnTo>
                <a:lnTo>
                  <a:pt x="134835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35" y="67310"/>
                </a:lnTo>
                <a:lnTo>
                  <a:pt x="151688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688" y="0"/>
                </a:lnTo>
                <a:lnTo>
                  <a:pt x="67411" y="0"/>
                </a:lnTo>
                <a:lnTo>
                  <a:pt x="67411" y="17780"/>
                </a:lnTo>
                <a:lnTo>
                  <a:pt x="50558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58" y="303530"/>
                </a:lnTo>
                <a:lnTo>
                  <a:pt x="67411" y="303530"/>
                </a:lnTo>
                <a:lnTo>
                  <a:pt x="67411" y="320040"/>
                </a:lnTo>
                <a:lnTo>
                  <a:pt x="84277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13" y="303530"/>
                </a:lnTo>
                <a:lnTo>
                  <a:pt x="235966" y="303530"/>
                </a:lnTo>
                <a:lnTo>
                  <a:pt x="235966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 descr=""/>
          <p:cNvSpPr/>
          <p:nvPr/>
        </p:nvSpPr>
        <p:spPr>
          <a:xfrm>
            <a:off x="3903065" y="9589801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84" y="0"/>
                </a:moveTo>
                <a:lnTo>
                  <a:pt x="269684" y="0"/>
                </a:lnTo>
                <a:lnTo>
                  <a:pt x="185407" y="0"/>
                </a:lnTo>
                <a:lnTo>
                  <a:pt x="185407" y="100330"/>
                </a:lnTo>
                <a:lnTo>
                  <a:pt x="185407" y="167640"/>
                </a:lnTo>
                <a:lnTo>
                  <a:pt x="185407" y="336550"/>
                </a:lnTo>
                <a:lnTo>
                  <a:pt x="168554" y="336550"/>
                </a:lnTo>
                <a:lnTo>
                  <a:pt x="168554" y="353060"/>
                </a:lnTo>
                <a:lnTo>
                  <a:pt x="151701" y="353060"/>
                </a:lnTo>
                <a:lnTo>
                  <a:pt x="134835" y="353060"/>
                </a:lnTo>
                <a:lnTo>
                  <a:pt x="117983" y="353060"/>
                </a:lnTo>
                <a:lnTo>
                  <a:pt x="101130" y="353060"/>
                </a:lnTo>
                <a:lnTo>
                  <a:pt x="101130" y="336550"/>
                </a:lnTo>
                <a:lnTo>
                  <a:pt x="84277" y="336550"/>
                </a:lnTo>
                <a:lnTo>
                  <a:pt x="84277" y="185420"/>
                </a:lnTo>
                <a:lnTo>
                  <a:pt x="101130" y="185420"/>
                </a:lnTo>
                <a:lnTo>
                  <a:pt x="101130" y="167640"/>
                </a:lnTo>
                <a:lnTo>
                  <a:pt x="185407" y="167640"/>
                </a:lnTo>
                <a:lnTo>
                  <a:pt x="185407" y="100330"/>
                </a:lnTo>
                <a:lnTo>
                  <a:pt x="67411" y="100330"/>
                </a:lnTo>
                <a:lnTo>
                  <a:pt x="67411" y="118110"/>
                </a:lnTo>
                <a:lnTo>
                  <a:pt x="50558" y="118110"/>
                </a:lnTo>
                <a:lnTo>
                  <a:pt x="33705" y="118110"/>
                </a:lnTo>
                <a:lnTo>
                  <a:pt x="33705" y="134620"/>
                </a:lnTo>
                <a:lnTo>
                  <a:pt x="16852" y="134620"/>
                </a:lnTo>
                <a:lnTo>
                  <a:pt x="16852" y="167640"/>
                </a:lnTo>
                <a:lnTo>
                  <a:pt x="0" y="167640"/>
                </a:lnTo>
                <a:lnTo>
                  <a:pt x="0" y="353060"/>
                </a:lnTo>
                <a:lnTo>
                  <a:pt x="16852" y="353060"/>
                </a:lnTo>
                <a:lnTo>
                  <a:pt x="16852" y="387350"/>
                </a:lnTo>
                <a:lnTo>
                  <a:pt x="33705" y="387350"/>
                </a:lnTo>
                <a:lnTo>
                  <a:pt x="33705" y="403860"/>
                </a:lnTo>
                <a:lnTo>
                  <a:pt x="50558" y="403860"/>
                </a:lnTo>
                <a:lnTo>
                  <a:pt x="67411" y="403860"/>
                </a:lnTo>
                <a:lnTo>
                  <a:pt x="67411" y="420370"/>
                </a:lnTo>
                <a:lnTo>
                  <a:pt x="84277" y="420370"/>
                </a:lnTo>
                <a:lnTo>
                  <a:pt x="168554" y="420370"/>
                </a:lnTo>
                <a:lnTo>
                  <a:pt x="168554" y="403860"/>
                </a:lnTo>
                <a:lnTo>
                  <a:pt x="185407" y="403860"/>
                </a:lnTo>
                <a:lnTo>
                  <a:pt x="185407" y="420370"/>
                </a:lnTo>
                <a:lnTo>
                  <a:pt x="202260" y="420370"/>
                </a:lnTo>
                <a:lnTo>
                  <a:pt x="219113" y="420370"/>
                </a:lnTo>
                <a:lnTo>
                  <a:pt x="235978" y="420370"/>
                </a:lnTo>
                <a:lnTo>
                  <a:pt x="252831" y="420370"/>
                </a:lnTo>
                <a:lnTo>
                  <a:pt x="269684" y="420370"/>
                </a:lnTo>
                <a:lnTo>
                  <a:pt x="269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 descr=""/>
          <p:cNvSpPr/>
          <p:nvPr/>
        </p:nvSpPr>
        <p:spPr>
          <a:xfrm>
            <a:off x="4223626" y="9690131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185420" y="85090"/>
                </a:lnTo>
                <a:lnTo>
                  <a:pt x="185420" y="135890"/>
                </a:lnTo>
                <a:lnTo>
                  <a:pt x="84277" y="13589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20" y="85090"/>
                </a:lnTo>
                <a:lnTo>
                  <a:pt x="185420" y="0"/>
                </a:lnTo>
                <a:lnTo>
                  <a:pt x="168554" y="0"/>
                </a:lnTo>
                <a:lnTo>
                  <a:pt x="151701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97" y="252730"/>
                </a:lnTo>
                <a:lnTo>
                  <a:pt x="269697" y="219710"/>
                </a:lnTo>
                <a:lnTo>
                  <a:pt x="252831" y="219710"/>
                </a:lnTo>
                <a:lnTo>
                  <a:pt x="235978" y="219710"/>
                </a:lnTo>
                <a:lnTo>
                  <a:pt x="219125" y="219710"/>
                </a:lnTo>
                <a:lnTo>
                  <a:pt x="202272" y="219710"/>
                </a:lnTo>
                <a:lnTo>
                  <a:pt x="185420" y="219710"/>
                </a:lnTo>
                <a:lnTo>
                  <a:pt x="185420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185420"/>
                </a:lnTo>
                <a:lnTo>
                  <a:pt x="101142" y="185420"/>
                </a:lnTo>
                <a:lnTo>
                  <a:pt x="117995" y="185420"/>
                </a:lnTo>
                <a:lnTo>
                  <a:pt x="269697" y="185420"/>
                </a:lnTo>
                <a:lnTo>
                  <a:pt x="26969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 descr=""/>
          <p:cNvSpPr/>
          <p:nvPr/>
        </p:nvSpPr>
        <p:spPr>
          <a:xfrm>
            <a:off x="4712906" y="9589801"/>
            <a:ext cx="185420" cy="420370"/>
          </a:xfrm>
          <a:custGeom>
            <a:avLst/>
            <a:gdLst/>
            <a:ahLst/>
            <a:cxnLst/>
            <a:rect l="l" t="t" r="r" b="b"/>
            <a:pathLst>
              <a:path w="185420" h="420370">
                <a:moveTo>
                  <a:pt x="185407" y="0"/>
                </a:moveTo>
                <a:lnTo>
                  <a:pt x="185407" y="0"/>
                </a:lnTo>
                <a:lnTo>
                  <a:pt x="101130" y="0"/>
                </a:lnTo>
                <a:lnTo>
                  <a:pt x="101130" y="16510"/>
                </a:lnTo>
                <a:lnTo>
                  <a:pt x="84277" y="16510"/>
                </a:lnTo>
                <a:lnTo>
                  <a:pt x="67424" y="16510"/>
                </a:lnTo>
                <a:lnTo>
                  <a:pt x="67424" y="33020"/>
                </a:lnTo>
                <a:lnTo>
                  <a:pt x="50558" y="33020"/>
                </a:lnTo>
                <a:lnTo>
                  <a:pt x="50558" y="67310"/>
                </a:lnTo>
                <a:lnTo>
                  <a:pt x="33705" y="67310"/>
                </a:lnTo>
                <a:lnTo>
                  <a:pt x="33705" y="118110"/>
                </a:lnTo>
                <a:lnTo>
                  <a:pt x="16852" y="118110"/>
                </a:lnTo>
                <a:lnTo>
                  <a:pt x="0" y="118110"/>
                </a:lnTo>
                <a:lnTo>
                  <a:pt x="0" y="185420"/>
                </a:lnTo>
                <a:lnTo>
                  <a:pt x="16852" y="185420"/>
                </a:lnTo>
                <a:lnTo>
                  <a:pt x="33705" y="185420"/>
                </a:lnTo>
                <a:lnTo>
                  <a:pt x="33705" y="420370"/>
                </a:lnTo>
                <a:lnTo>
                  <a:pt x="50558" y="420370"/>
                </a:lnTo>
                <a:lnTo>
                  <a:pt x="67424" y="420370"/>
                </a:lnTo>
                <a:lnTo>
                  <a:pt x="84277" y="420370"/>
                </a:lnTo>
                <a:lnTo>
                  <a:pt x="101130" y="420370"/>
                </a:lnTo>
                <a:lnTo>
                  <a:pt x="117983" y="420370"/>
                </a:lnTo>
                <a:lnTo>
                  <a:pt x="117983" y="185420"/>
                </a:lnTo>
                <a:lnTo>
                  <a:pt x="134835" y="185420"/>
                </a:lnTo>
                <a:lnTo>
                  <a:pt x="151701" y="185420"/>
                </a:lnTo>
                <a:lnTo>
                  <a:pt x="168554" y="185420"/>
                </a:lnTo>
                <a:lnTo>
                  <a:pt x="185407" y="185420"/>
                </a:lnTo>
                <a:lnTo>
                  <a:pt x="185407" y="118110"/>
                </a:lnTo>
                <a:lnTo>
                  <a:pt x="168554" y="118110"/>
                </a:lnTo>
                <a:lnTo>
                  <a:pt x="151701" y="118110"/>
                </a:lnTo>
                <a:lnTo>
                  <a:pt x="134835" y="118110"/>
                </a:lnTo>
                <a:lnTo>
                  <a:pt x="117983" y="118110"/>
                </a:lnTo>
                <a:lnTo>
                  <a:pt x="117983" y="83820"/>
                </a:lnTo>
                <a:lnTo>
                  <a:pt x="134835" y="83820"/>
                </a:lnTo>
                <a:lnTo>
                  <a:pt x="134835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85407" y="67310"/>
                </a:lnTo>
                <a:lnTo>
                  <a:pt x="185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 descr=""/>
          <p:cNvSpPr/>
          <p:nvPr/>
        </p:nvSpPr>
        <p:spPr>
          <a:xfrm>
            <a:off x="4932260" y="9690131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66" y="34290"/>
                </a:lnTo>
                <a:lnTo>
                  <a:pt x="235966" y="17780"/>
                </a:lnTo>
                <a:lnTo>
                  <a:pt x="219113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85407" y="8509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688" y="252730"/>
                </a:lnTo>
                <a:lnTo>
                  <a:pt x="134835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35" y="67310"/>
                </a:lnTo>
                <a:lnTo>
                  <a:pt x="151688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0"/>
                </a:lnTo>
                <a:lnTo>
                  <a:pt x="168554" y="0"/>
                </a:lnTo>
                <a:lnTo>
                  <a:pt x="151688" y="0"/>
                </a:lnTo>
                <a:lnTo>
                  <a:pt x="67411" y="0"/>
                </a:lnTo>
                <a:lnTo>
                  <a:pt x="67411" y="17780"/>
                </a:lnTo>
                <a:lnTo>
                  <a:pt x="50558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58" y="303530"/>
                </a:lnTo>
                <a:lnTo>
                  <a:pt x="67411" y="303530"/>
                </a:lnTo>
                <a:lnTo>
                  <a:pt x="67411" y="320040"/>
                </a:lnTo>
                <a:lnTo>
                  <a:pt x="84277" y="320040"/>
                </a:lnTo>
                <a:lnTo>
                  <a:pt x="202260" y="320040"/>
                </a:lnTo>
                <a:lnTo>
                  <a:pt x="202260" y="303530"/>
                </a:lnTo>
                <a:lnTo>
                  <a:pt x="219113" y="303530"/>
                </a:lnTo>
                <a:lnTo>
                  <a:pt x="235966" y="303530"/>
                </a:lnTo>
                <a:lnTo>
                  <a:pt x="235966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 descr=""/>
          <p:cNvSpPr/>
          <p:nvPr/>
        </p:nvSpPr>
        <p:spPr>
          <a:xfrm>
            <a:off x="5252809" y="9690131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 descr=""/>
          <p:cNvSpPr/>
          <p:nvPr/>
        </p:nvSpPr>
        <p:spPr>
          <a:xfrm>
            <a:off x="5421369" y="9690126"/>
            <a:ext cx="17145" cy="101600"/>
          </a:xfrm>
          <a:custGeom>
            <a:avLst/>
            <a:gdLst/>
            <a:ahLst/>
            <a:cxnLst/>
            <a:rect l="l" t="t" r="r" b="b"/>
            <a:pathLst>
              <a:path w="17145" h="101600">
                <a:moveTo>
                  <a:pt x="16855" y="0"/>
                </a:moveTo>
                <a:lnTo>
                  <a:pt x="0" y="0"/>
                </a:lnTo>
                <a:lnTo>
                  <a:pt x="0" y="101600"/>
                </a:lnTo>
                <a:lnTo>
                  <a:pt x="16855" y="10160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 descr=""/>
          <p:cNvSpPr/>
          <p:nvPr/>
        </p:nvSpPr>
        <p:spPr>
          <a:xfrm>
            <a:off x="5337091" y="97079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 descr=""/>
          <p:cNvSpPr/>
          <p:nvPr/>
        </p:nvSpPr>
        <p:spPr>
          <a:xfrm>
            <a:off x="5353939" y="9690131"/>
            <a:ext cx="135255" cy="85090"/>
          </a:xfrm>
          <a:custGeom>
            <a:avLst/>
            <a:gdLst/>
            <a:ahLst/>
            <a:cxnLst/>
            <a:rect l="l" t="t" r="r" b="b"/>
            <a:pathLst>
              <a:path w="135254" h="85090">
                <a:moveTo>
                  <a:pt x="67424" y="0"/>
                </a:moveTo>
                <a:lnTo>
                  <a:pt x="50571" y="0"/>
                </a:lnTo>
                <a:lnTo>
                  <a:pt x="33718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18" y="67310"/>
                </a:lnTo>
                <a:lnTo>
                  <a:pt x="50571" y="67310"/>
                </a:lnTo>
                <a:lnTo>
                  <a:pt x="50571" y="85090"/>
                </a:lnTo>
                <a:lnTo>
                  <a:pt x="67424" y="85090"/>
                </a:lnTo>
                <a:lnTo>
                  <a:pt x="67424" y="0"/>
                </a:lnTo>
                <a:close/>
              </a:path>
              <a:path w="135254" h="85090">
                <a:moveTo>
                  <a:pt x="134848" y="34290"/>
                </a:moveTo>
                <a:lnTo>
                  <a:pt x="117995" y="34290"/>
                </a:lnTo>
                <a:lnTo>
                  <a:pt x="117995" y="17780"/>
                </a:lnTo>
                <a:lnTo>
                  <a:pt x="101130" y="17780"/>
                </a:lnTo>
                <a:lnTo>
                  <a:pt x="101130" y="0"/>
                </a:lnTo>
                <a:lnTo>
                  <a:pt x="84277" y="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95" y="67310"/>
                </a:lnTo>
                <a:lnTo>
                  <a:pt x="117995" y="50800"/>
                </a:lnTo>
                <a:lnTo>
                  <a:pt x="134848" y="50800"/>
                </a:lnTo>
                <a:lnTo>
                  <a:pt x="134848" y="342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 descr=""/>
          <p:cNvSpPr/>
          <p:nvPr/>
        </p:nvSpPr>
        <p:spPr>
          <a:xfrm>
            <a:off x="5674626" y="9690131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60" y="17780"/>
                </a:lnTo>
                <a:lnTo>
                  <a:pt x="202260" y="0"/>
                </a:lnTo>
                <a:lnTo>
                  <a:pt x="185407" y="0"/>
                </a:lnTo>
                <a:lnTo>
                  <a:pt x="168554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58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52" y="101600"/>
                </a:lnTo>
                <a:lnTo>
                  <a:pt x="33705" y="101600"/>
                </a:lnTo>
                <a:lnTo>
                  <a:pt x="50558" y="101600"/>
                </a:lnTo>
                <a:lnTo>
                  <a:pt x="67424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83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185407" y="18542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83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30" y="203200"/>
                </a:lnTo>
                <a:lnTo>
                  <a:pt x="101130" y="185420"/>
                </a:lnTo>
                <a:lnTo>
                  <a:pt x="185407" y="185420"/>
                </a:lnTo>
                <a:lnTo>
                  <a:pt x="185407" y="135890"/>
                </a:lnTo>
                <a:lnTo>
                  <a:pt x="67424" y="135890"/>
                </a:lnTo>
                <a:lnTo>
                  <a:pt x="67424" y="152400"/>
                </a:lnTo>
                <a:lnTo>
                  <a:pt x="50558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16852" y="168910"/>
                </a:lnTo>
                <a:lnTo>
                  <a:pt x="16852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58" y="303530"/>
                </a:lnTo>
                <a:lnTo>
                  <a:pt x="50558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320040"/>
                </a:lnTo>
                <a:lnTo>
                  <a:pt x="202260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84" y="32004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 descr=""/>
          <p:cNvSpPr/>
          <p:nvPr/>
        </p:nvSpPr>
        <p:spPr>
          <a:xfrm>
            <a:off x="6012053" y="9690131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20040"/>
                </a:lnTo>
                <a:lnTo>
                  <a:pt x="84277" y="32004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 descr=""/>
          <p:cNvSpPr/>
          <p:nvPr/>
        </p:nvSpPr>
        <p:spPr>
          <a:xfrm>
            <a:off x="6197460" y="9690131"/>
            <a:ext cx="84455" cy="320040"/>
          </a:xfrm>
          <a:custGeom>
            <a:avLst/>
            <a:gdLst/>
            <a:ahLst/>
            <a:cxnLst/>
            <a:rect l="l" t="t" r="r" b="b"/>
            <a:pathLst>
              <a:path w="84454" h="320040">
                <a:moveTo>
                  <a:pt x="84277" y="67310"/>
                </a:moveTo>
                <a:lnTo>
                  <a:pt x="67424" y="67310"/>
                </a:lnTo>
                <a:lnTo>
                  <a:pt x="67424" y="34290"/>
                </a:lnTo>
                <a:lnTo>
                  <a:pt x="50571" y="34290"/>
                </a:lnTo>
                <a:lnTo>
                  <a:pt x="50571" y="17780"/>
                </a:lnTo>
                <a:lnTo>
                  <a:pt x="33705" y="17780"/>
                </a:lnTo>
                <a:lnTo>
                  <a:pt x="16852" y="17780"/>
                </a:lnTo>
                <a:lnTo>
                  <a:pt x="16852" y="0"/>
                </a:lnTo>
                <a:lnTo>
                  <a:pt x="0" y="0"/>
                </a:lnTo>
                <a:lnTo>
                  <a:pt x="0" y="320040"/>
                </a:lnTo>
                <a:lnTo>
                  <a:pt x="16852" y="320040"/>
                </a:lnTo>
                <a:lnTo>
                  <a:pt x="33705" y="32004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84277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 descr=""/>
          <p:cNvSpPr/>
          <p:nvPr/>
        </p:nvSpPr>
        <p:spPr>
          <a:xfrm>
            <a:off x="6096332" y="9707906"/>
            <a:ext cx="17145" cy="67310"/>
          </a:xfrm>
          <a:custGeom>
            <a:avLst/>
            <a:gdLst/>
            <a:ahLst/>
            <a:cxnLst/>
            <a:rect l="l" t="t" r="r" b="b"/>
            <a:pathLst>
              <a:path w="17145" h="67309">
                <a:moveTo>
                  <a:pt x="16855" y="0"/>
                </a:moveTo>
                <a:lnTo>
                  <a:pt x="0" y="0"/>
                </a:lnTo>
                <a:lnTo>
                  <a:pt x="0" y="67310"/>
                </a:lnTo>
                <a:lnTo>
                  <a:pt x="16855" y="6731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 descr=""/>
          <p:cNvSpPr/>
          <p:nvPr/>
        </p:nvSpPr>
        <p:spPr>
          <a:xfrm>
            <a:off x="6180610" y="9690126"/>
            <a:ext cx="17145" cy="85090"/>
          </a:xfrm>
          <a:custGeom>
            <a:avLst/>
            <a:gdLst/>
            <a:ahLst/>
            <a:cxnLst/>
            <a:rect l="l" t="t" r="r" b="b"/>
            <a:pathLst>
              <a:path w="17145" h="85090">
                <a:moveTo>
                  <a:pt x="16855" y="0"/>
                </a:moveTo>
                <a:lnTo>
                  <a:pt x="0" y="0"/>
                </a:lnTo>
                <a:lnTo>
                  <a:pt x="0" y="85090"/>
                </a:lnTo>
                <a:lnTo>
                  <a:pt x="16855" y="85090"/>
                </a:lnTo>
                <a:lnTo>
                  <a:pt x="168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 descr=""/>
          <p:cNvSpPr/>
          <p:nvPr/>
        </p:nvSpPr>
        <p:spPr>
          <a:xfrm>
            <a:off x="6113183" y="9690131"/>
            <a:ext cx="67945" cy="67310"/>
          </a:xfrm>
          <a:custGeom>
            <a:avLst/>
            <a:gdLst/>
            <a:ahLst/>
            <a:cxnLst/>
            <a:rect l="l" t="t" r="r" b="b"/>
            <a:pathLst>
              <a:path w="67945" h="67309">
                <a:moveTo>
                  <a:pt x="67424" y="0"/>
                </a:moveTo>
                <a:lnTo>
                  <a:pt x="50571" y="0"/>
                </a:lnTo>
                <a:lnTo>
                  <a:pt x="33705" y="0"/>
                </a:lnTo>
                <a:lnTo>
                  <a:pt x="16852" y="0"/>
                </a:lnTo>
                <a:lnTo>
                  <a:pt x="0" y="0"/>
                </a:lnTo>
                <a:lnTo>
                  <a:pt x="0" y="67310"/>
                </a:lnTo>
                <a:lnTo>
                  <a:pt x="16852" y="67310"/>
                </a:lnTo>
                <a:lnTo>
                  <a:pt x="33705" y="67310"/>
                </a:lnTo>
                <a:lnTo>
                  <a:pt x="50571" y="67310"/>
                </a:lnTo>
                <a:lnTo>
                  <a:pt x="67424" y="67310"/>
                </a:lnTo>
                <a:lnTo>
                  <a:pt x="67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 descr=""/>
          <p:cNvSpPr/>
          <p:nvPr/>
        </p:nvSpPr>
        <p:spPr>
          <a:xfrm>
            <a:off x="6315761" y="9690131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67310"/>
                </a:moveTo>
                <a:lnTo>
                  <a:pt x="252831" y="6731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07" y="0"/>
                </a:lnTo>
                <a:lnTo>
                  <a:pt x="168554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05" y="17780"/>
                </a:lnTo>
                <a:lnTo>
                  <a:pt x="33705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01600"/>
                </a:lnTo>
                <a:lnTo>
                  <a:pt x="16852" y="101600"/>
                </a:lnTo>
                <a:lnTo>
                  <a:pt x="33705" y="101600"/>
                </a:lnTo>
                <a:lnTo>
                  <a:pt x="50571" y="101600"/>
                </a:lnTo>
                <a:lnTo>
                  <a:pt x="67424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185407" y="85090"/>
                </a:lnTo>
                <a:lnTo>
                  <a:pt x="185407" y="135890"/>
                </a:lnTo>
                <a:lnTo>
                  <a:pt x="185407" y="18542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03200"/>
                </a:lnTo>
                <a:lnTo>
                  <a:pt x="101130" y="203200"/>
                </a:lnTo>
                <a:lnTo>
                  <a:pt x="101130" y="185420"/>
                </a:lnTo>
                <a:lnTo>
                  <a:pt x="185407" y="185420"/>
                </a:lnTo>
                <a:lnTo>
                  <a:pt x="185407" y="135890"/>
                </a:lnTo>
                <a:lnTo>
                  <a:pt x="67424" y="135890"/>
                </a:lnTo>
                <a:lnTo>
                  <a:pt x="67424" y="152400"/>
                </a:lnTo>
                <a:lnTo>
                  <a:pt x="50571" y="152400"/>
                </a:lnTo>
                <a:lnTo>
                  <a:pt x="33705" y="152400"/>
                </a:lnTo>
                <a:lnTo>
                  <a:pt x="33705" y="168910"/>
                </a:lnTo>
                <a:lnTo>
                  <a:pt x="16852" y="168910"/>
                </a:lnTo>
                <a:lnTo>
                  <a:pt x="16852" y="203200"/>
                </a:lnTo>
                <a:lnTo>
                  <a:pt x="0" y="20320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05" y="287020"/>
                </a:lnTo>
                <a:lnTo>
                  <a:pt x="33705" y="303530"/>
                </a:lnTo>
                <a:lnTo>
                  <a:pt x="50571" y="303530"/>
                </a:lnTo>
                <a:lnTo>
                  <a:pt x="50571" y="32004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68554" y="320040"/>
                </a:lnTo>
                <a:lnTo>
                  <a:pt x="168554" y="303530"/>
                </a:lnTo>
                <a:lnTo>
                  <a:pt x="185407" y="303530"/>
                </a:lnTo>
                <a:lnTo>
                  <a:pt x="185407" y="320040"/>
                </a:lnTo>
                <a:lnTo>
                  <a:pt x="202272" y="320040"/>
                </a:lnTo>
                <a:lnTo>
                  <a:pt x="219125" y="320040"/>
                </a:lnTo>
                <a:lnTo>
                  <a:pt x="235978" y="320040"/>
                </a:lnTo>
                <a:lnTo>
                  <a:pt x="252831" y="320040"/>
                </a:lnTo>
                <a:lnTo>
                  <a:pt x="269684" y="320040"/>
                </a:lnTo>
                <a:lnTo>
                  <a:pt x="269684" y="67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 descr=""/>
          <p:cNvSpPr/>
          <p:nvPr/>
        </p:nvSpPr>
        <p:spPr>
          <a:xfrm>
            <a:off x="6653187" y="9589801"/>
            <a:ext cx="84455" cy="420370"/>
          </a:xfrm>
          <a:custGeom>
            <a:avLst/>
            <a:gdLst/>
            <a:ahLst/>
            <a:cxnLst/>
            <a:rect l="l" t="t" r="r" b="b"/>
            <a:pathLst>
              <a:path w="84454" h="420370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420370"/>
                </a:lnTo>
                <a:lnTo>
                  <a:pt x="84277" y="42037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 descr=""/>
          <p:cNvSpPr/>
          <p:nvPr/>
        </p:nvSpPr>
        <p:spPr>
          <a:xfrm>
            <a:off x="6805028" y="9690931"/>
            <a:ext cx="269875" cy="420370"/>
          </a:xfrm>
          <a:custGeom>
            <a:avLst/>
            <a:gdLst/>
            <a:ahLst/>
            <a:cxnLst/>
            <a:rect l="l" t="t" r="r" b="b"/>
            <a:pathLst>
              <a:path w="269875" h="420370">
                <a:moveTo>
                  <a:pt x="269697" y="0"/>
                </a:moveTo>
                <a:lnTo>
                  <a:pt x="269697" y="0"/>
                </a:lnTo>
                <a:lnTo>
                  <a:pt x="185420" y="0"/>
                </a:lnTo>
                <a:lnTo>
                  <a:pt x="185420" y="201930"/>
                </a:lnTo>
                <a:lnTo>
                  <a:pt x="168567" y="201930"/>
                </a:lnTo>
                <a:lnTo>
                  <a:pt x="168567" y="218440"/>
                </a:lnTo>
                <a:lnTo>
                  <a:pt x="151701" y="218440"/>
                </a:lnTo>
                <a:lnTo>
                  <a:pt x="151701" y="236220"/>
                </a:lnTo>
                <a:lnTo>
                  <a:pt x="134848" y="236220"/>
                </a:lnTo>
                <a:lnTo>
                  <a:pt x="117995" y="236220"/>
                </a:lnTo>
                <a:lnTo>
                  <a:pt x="117995" y="218440"/>
                </a:lnTo>
                <a:lnTo>
                  <a:pt x="101142" y="218440"/>
                </a:lnTo>
                <a:lnTo>
                  <a:pt x="101142" y="201930"/>
                </a:lnTo>
                <a:lnTo>
                  <a:pt x="84289" y="201930"/>
                </a:lnTo>
                <a:lnTo>
                  <a:pt x="84289" y="0"/>
                </a:lnTo>
                <a:lnTo>
                  <a:pt x="67424" y="0"/>
                </a:lnTo>
                <a:lnTo>
                  <a:pt x="50571" y="0"/>
                </a:lnTo>
                <a:lnTo>
                  <a:pt x="33718" y="0"/>
                </a:lnTo>
                <a:lnTo>
                  <a:pt x="16865" y="0"/>
                </a:lnTo>
                <a:lnTo>
                  <a:pt x="0" y="0"/>
                </a:lnTo>
                <a:lnTo>
                  <a:pt x="0" y="218440"/>
                </a:lnTo>
                <a:lnTo>
                  <a:pt x="16865" y="218440"/>
                </a:lnTo>
                <a:lnTo>
                  <a:pt x="16865" y="236220"/>
                </a:lnTo>
                <a:lnTo>
                  <a:pt x="33718" y="236220"/>
                </a:lnTo>
                <a:lnTo>
                  <a:pt x="33718" y="252730"/>
                </a:lnTo>
                <a:lnTo>
                  <a:pt x="50571" y="252730"/>
                </a:lnTo>
                <a:lnTo>
                  <a:pt x="50571" y="269240"/>
                </a:lnTo>
                <a:lnTo>
                  <a:pt x="67424" y="269240"/>
                </a:lnTo>
                <a:lnTo>
                  <a:pt x="67424" y="285750"/>
                </a:lnTo>
                <a:lnTo>
                  <a:pt x="84289" y="285750"/>
                </a:lnTo>
                <a:lnTo>
                  <a:pt x="84289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50571" y="320040"/>
                </a:lnTo>
                <a:lnTo>
                  <a:pt x="50571" y="336550"/>
                </a:lnTo>
                <a:lnTo>
                  <a:pt x="33718" y="336550"/>
                </a:lnTo>
                <a:lnTo>
                  <a:pt x="33718" y="353060"/>
                </a:lnTo>
                <a:lnTo>
                  <a:pt x="16865" y="353060"/>
                </a:lnTo>
                <a:lnTo>
                  <a:pt x="16865" y="420370"/>
                </a:lnTo>
                <a:lnTo>
                  <a:pt x="33718" y="420370"/>
                </a:lnTo>
                <a:lnTo>
                  <a:pt x="50571" y="420370"/>
                </a:lnTo>
                <a:lnTo>
                  <a:pt x="67424" y="420370"/>
                </a:lnTo>
                <a:lnTo>
                  <a:pt x="67424" y="403860"/>
                </a:lnTo>
                <a:lnTo>
                  <a:pt x="84289" y="403860"/>
                </a:lnTo>
                <a:lnTo>
                  <a:pt x="84289" y="387350"/>
                </a:lnTo>
                <a:lnTo>
                  <a:pt x="101142" y="387350"/>
                </a:lnTo>
                <a:lnTo>
                  <a:pt x="101142" y="370840"/>
                </a:lnTo>
                <a:lnTo>
                  <a:pt x="117995" y="370840"/>
                </a:lnTo>
                <a:lnTo>
                  <a:pt x="117995" y="353060"/>
                </a:lnTo>
                <a:lnTo>
                  <a:pt x="134848" y="353060"/>
                </a:lnTo>
                <a:lnTo>
                  <a:pt x="134848" y="336550"/>
                </a:lnTo>
                <a:lnTo>
                  <a:pt x="151701" y="336550"/>
                </a:lnTo>
                <a:lnTo>
                  <a:pt x="151701" y="320040"/>
                </a:lnTo>
                <a:lnTo>
                  <a:pt x="168567" y="320040"/>
                </a:lnTo>
                <a:lnTo>
                  <a:pt x="168567" y="303530"/>
                </a:lnTo>
                <a:lnTo>
                  <a:pt x="185420" y="303530"/>
                </a:lnTo>
                <a:lnTo>
                  <a:pt x="185420" y="285750"/>
                </a:lnTo>
                <a:lnTo>
                  <a:pt x="202272" y="285750"/>
                </a:lnTo>
                <a:lnTo>
                  <a:pt x="202272" y="269240"/>
                </a:lnTo>
                <a:lnTo>
                  <a:pt x="219125" y="269240"/>
                </a:lnTo>
                <a:lnTo>
                  <a:pt x="219125" y="252730"/>
                </a:lnTo>
                <a:lnTo>
                  <a:pt x="235978" y="252730"/>
                </a:lnTo>
                <a:lnTo>
                  <a:pt x="235978" y="236220"/>
                </a:lnTo>
                <a:lnTo>
                  <a:pt x="252844" y="236220"/>
                </a:lnTo>
                <a:lnTo>
                  <a:pt x="252844" y="218440"/>
                </a:lnTo>
                <a:lnTo>
                  <a:pt x="269697" y="218440"/>
                </a:lnTo>
                <a:lnTo>
                  <a:pt x="269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 descr=""/>
          <p:cNvSpPr/>
          <p:nvPr/>
        </p:nvSpPr>
        <p:spPr>
          <a:xfrm>
            <a:off x="7125614" y="9690131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97" y="185420"/>
                </a:moveTo>
                <a:lnTo>
                  <a:pt x="252844" y="185420"/>
                </a:lnTo>
                <a:lnTo>
                  <a:pt x="252844" y="152400"/>
                </a:lnTo>
                <a:lnTo>
                  <a:pt x="235978" y="152400"/>
                </a:lnTo>
                <a:lnTo>
                  <a:pt x="235978" y="135890"/>
                </a:lnTo>
                <a:lnTo>
                  <a:pt x="219125" y="135890"/>
                </a:lnTo>
                <a:lnTo>
                  <a:pt x="202272" y="135890"/>
                </a:lnTo>
                <a:lnTo>
                  <a:pt x="202272" y="118110"/>
                </a:lnTo>
                <a:lnTo>
                  <a:pt x="185420" y="118110"/>
                </a:lnTo>
                <a:lnTo>
                  <a:pt x="168567" y="118110"/>
                </a:lnTo>
                <a:lnTo>
                  <a:pt x="151701" y="118110"/>
                </a:lnTo>
                <a:lnTo>
                  <a:pt x="134848" y="118110"/>
                </a:lnTo>
                <a:lnTo>
                  <a:pt x="117995" y="118110"/>
                </a:lnTo>
                <a:lnTo>
                  <a:pt x="101142" y="118110"/>
                </a:lnTo>
                <a:lnTo>
                  <a:pt x="101142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42" y="85090"/>
                </a:lnTo>
                <a:lnTo>
                  <a:pt x="101142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67" y="67310"/>
                </a:lnTo>
                <a:lnTo>
                  <a:pt x="168567" y="85090"/>
                </a:lnTo>
                <a:lnTo>
                  <a:pt x="252844" y="85090"/>
                </a:lnTo>
                <a:lnTo>
                  <a:pt x="252844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20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65" y="34290"/>
                </a:lnTo>
                <a:lnTo>
                  <a:pt x="16865" y="67310"/>
                </a:lnTo>
                <a:lnTo>
                  <a:pt x="0" y="67310"/>
                </a:lnTo>
                <a:lnTo>
                  <a:pt x="0" y="118110"/>
                </a:lnTo>
                <a:lnTo>
                  <a:pt x="16865" y="118110"/>
                </a:lnTo>
                <a:lnTo>
                  <a:pt x="16865" y="152400"/>
                </a:lnTo>
                <a:lnTo>
                  <a:pt x="33718" y="152400"/>
                </a:lnTo>
                <a:lnTo>
                  <a:pt x="33718" y="168910"/>
                </a:lnTo>
                <a:lnTo>
                  <a:pt x="50571" y="168910"/>
                </a:lnTo>
                <a:lnTo>
                  <a:pt x="67424" y="168910"/>
                </a:lnTo>
                <a:lnTo>
                  <a:pt x="67424" y="185420"/>
                </a:lnTo>
                <a:lnTo>
                  <a:pt x="84277" y="185420"/>
                </a:lnTo>
                <a:lnTo>
                  <a:pt x="168567" y="185420"/>
                </a:lnTo>
                <a:lnTo>
                  <a:pt x="168567" y="203200"/>
                </a:lnTo>
                <a:lnTo>
                  <a:pt x="185420" y="203200"/>
                </a:lnTo>
                <a:lnTo>
                  <a:pt x="185420" y="236220"/>
                </a:lnTo>
                <a:lnTo>
                  <a:pt x="168567" y="236220"/>
                </a:lnTo>
                <a:lnTo>
                  <a:pt x="168567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42" y="252730"/>
                </a:lnTo>
                <a:lnTo>
                  <a:pt x="101142" y="236220"/>
                </a:lnTo>
                <a:lnTo>
                  <a:pt x="84277" y="236220"/>
                </a:lnTo>
                <a:lnTo>
                  <a:pt x="84277" y="219710"/>
                </a:lnTo>
                <a:lnTo>
                  <a:pt x="67424" y="219710"/>
                </a:lnTo>
                <a:lnTo>
                  <a:pt x="50571" y="219710"/>
                </a:lnTo>
                <a:lnTo>
                  <a:pt x="33718" y="219710"/>
                </a:lnTo>
                <a:lnTo>
                  <a:pt x="16865" y="219710"/>
                </a:lnTo>
                <a:lnTo>
                  <a:pt x="0" y="219710"/>
                </a:lnTo>
                <a:lnTo>
                  <a:pt x="0" y="252730"/>
                </a:lnTo>
                <a:lnTo>
                  <a:pt x="16865" y="252730"/>
                </a:lnTo>
                <a:lnTo>
                  <a:pt x="16865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42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44" y="287020"/>
                </a:lnTo>
                <a:lnTo>
                  <a:pt x="252844" y="252730"/>
                </a:lnTo>
                <a:lnTo>
                  <a:pt x="269697" y="252730"/>
                </a:lnTo>
                <a:lnTo>
                  <a:pt x="269697" y="185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 descr=""/>
          <p:cNvSpPr/>
          <p:nvPr/>
        </p:nvSpPr>
        <p:spPr>
          <a:xfrm>
            <a:off x="7446175" y="9588786"/>
            <a:ext cx="84455" cy="67945"/>
          </a:xfrm>
          <a:custGeom>
            <a:avLst/>
            <a:gdLst/>
            <a:ahLst/>
            <a:cxnLst/>
            <a:rect l="l" t="t" r="r" b="b"/>
            <a:pathLst>
              <a:path w="84454" h="67945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67424"/>
                </a:lnTo>
                <a:lnTo>
                  <a:pt x="84277" y="67424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 descr=""/>
          <p:cNvSpPr/>
          <p:nvPr/>
        </p:nvSpPr>
        <p:spPr>
          <a:xfrm>
            <a:off x="7446175" y="9707911"/>
            <a:ext cx="84455" cy="302260"/>
          </a:xfrm>
          <a:custGeom>
            <a:avLst/>
            <a:gdLst/>
            <a:ahLst/>
            <a:cxnLst/>
            <a:rect l="l" t="t" r="r" b="b"/>
            <a:pathLst>
              <a:path w="84454" h="302259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302260"/>
                </a:lnTo>
                <a:lnTo>
                  <a:pt x="84277" y="302260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 descr=""/>
          <p:cNvSpPr/>
          <p:nvPr/>
        </p:nvSpPr>
        <p:spPr>
          <a:xfrm>
            <a:off x="7581163" y="9690131"/>
            <a:ext cx="269875" cy="320040"/>
          </a:xfrm>
          <a:custGeom>
            <a:avLst/>
            <a:gdLst/>
            <a:ahLst/>
            <a:cxnLst/>
            <a:rect l="l" t="t" r="r" b="b"/>
            <a:pathLst>
              <a:path w="269875" h="320040">
                <a:moveTo>
                  <a:pt x="269684" y="185420"/>
                </a:moveTo>
                <a:lnTo>
                  <a:pt x="252831" y="185420"/>
                </a:lnTo>
                <a:lnTo>
                  <a:pt x="252831" y="152400"/>
                </a:lnTo>
                <a:lnTo>
                  <a:pt x="235978" y="152400"/>
                </a:lnTo>
                <a:lnTo>
                  <a:pt x="235978" y="135890"/>
                </a:lnTo>
                <a:lnTo>
                  <a:pt x="219125" y="135890"/>
                </a:lnTo>
                <a:lnTo>
                  <a:pt x="202272" y="135890"/>
                </a:lnTo>
                <a:lnTo>
                  <a:pt x="202272" y="118110"/>
                </a:lnTo>
                <a:lnTo>
                  <a:pt x="185407" y="118110"/>
                </a:lnTo>
                <a:lnTo>
                  <a:pt x="168554" y="118110"/>
                </a:lnTo>
                <a:lnTo>
                  <a:pt x="151701" y="118110"/>
                </a:lnTo>
                <a:lnTo>
                  <a:pt x="134848" y="118110"/>
                </a:lnTo>
                <a:lnTo>
                  <a:pt x="117995" y="118110"/>
                </a:lnTo>
                <a:lnTo>
                  <a:pt x="101130" y="118110"/>
                </a:lnTo>
                <a:lnTo>
                  <a:pt x="101130" y="101600"/>
                </a:lnTo>
                <a:lnTo>
                  <a:pt x="84277" y="101600"/>
                </a:lnTo>
                <a:lnTo>
                  <a:pt x="84277" y="85090"/>
                </a:lnTo>
                <a:lnTo>
                  <a:pt x="101130" y="85090"/>
                </a:lnTo>
                <a:lnTo>
                  <a:pt x="101130" y="67310"/>
                </a:lnTo>
                <a:lnTo>
                  <a:pt x="117995" y="67310"/>
                </a:lnTo>
                <a:lnTo>
                  <a:pt x="134848" y="67310"/>
                </a:lnTo>
                <a:lnTo>
                  <a:pt x="151701" y="67310"/>
                </a:lnTo>
                <a:lnTo>
                  <a:pt x="168554" y="67310"/>
                </a:lnTo>
                <a:lnTo>
                  <a:pt x="168554" y="85090"/>
                </a:lnTo>
                <a:lnTo>
                  <a:pt x="252831" y="85090"/>
                </a:lnTo>
                <a:lnTo>
                  <a:pt x="252831" y="34290"/>
                </a:lnTo>
                <a:lnTo>
                  <a:pt x="235978" y="34290"/>
                </a:lnTo>
                <a:lnTo>
                  <a:pt x="235978" y="17780"/>
                </a:lnTo>
                <a:lnTo>
                  <a:pt x="219125" y="17780"/>
                </a:lnTo>
                <a:lnTo>
                  <a:pt x="202272" y="17780"/>
                </a:lnTo>
                <a:lnTo>
                  <a:pt x="202272" y="0"/>
                </a:lnTo>
                <a:lnTo>
                  <a:pt x="185407" y="0"/>
                </a:lnTo>
                <a:lnTo>
                  <a:pt x="67424" y="0"/>
                </a:lnTo>
                <a:lnTo>
                  <a:pt x="67424" y="17780"/>
                </a:lnTo>
                <a:lnTo>
                  <a:pt x="50571" y="17780"/>
                </a:lnTo>
                <a:lnTo>
                  <a:pt x="33718" y="17780"/>
                </a:lnTo>
                <a:lnTo>
                  <a:pt x="33718" y="34290"/>
                </a:lnTo>
                <a:lnTo>
                  <a:pt x="16852" y="34290"/>
                </a:lnTo>
                <a:lnTo>
                  <a:pt x="16852" y="67310"/>
                </a:lnTo>
                <a:lnTo>
                  <a:pt x="0" y="67310"/>
                </a:lnTo>
                <a:lnTo>
                  <a:pt x="0" y="118110"/>
                </a:lnTo>
                <a:lnTo>
                  <a:pt x="16852" y="118110"/>
                </a:lnTo>
                <a:lnTo>
                  <a:pt x="16852" y="152400"/>
                </a:lnTo>
                <a:lnTo>
                  <a:pt x="33718" y="152400"/>
                </a:lnTo>
                <a:lnTo>
                  <a:pt x="33718" y="168910"/>
                </a:lnTo>
                <a:lnTo>
                  <a:pt x="50571" y="168910"/>
                </a:lnTo>
                <a:lnTo>
                  <a:pt x="67424" y="168910"/>
                </a:lnTo>
                <a:lnTo>
                  <a:pt x="67424" y="185420"/>
                </a:lnTo>
                <a:lnTo>
                  <a:pt x="84277" y="185420"/>
                </a:lnTo>
                <a:lnTo>
                  <a:pt x="168554" y="185420"/>
                </a:lnTo>
                <a:lnTo>
                  <a:pt x="168554" y="203200"/>
                </a:lnTo>
                <a:lnTo>
                  <a:pt x="185407" y="203200"/>
                </a:lnTo>
                <a:lnTo>
                  <a:pt x="185407" y="236220"/>
                </a:lnTo>
                <a:lnTo>
                  <a:pt x="168554" y="236220"/>
                </a:lnTo>
                <a:lnTo>
                  <a:pt x="168554" y="252730"/>
                </a:lnTo>
                <a:lnTo>
                  <a:pt x="151701" y="252730"/>
                </a:lnTo>
                <a:lnTo>
                  <a:pt x="134848" y="252730"/>
                </a:lnTo>
                <a:lnTo>
                  <a:pt x="117995" y="252730"/>
                </a:lnTo>
                <a:lnTo>
                  <a:pt x="101130" y="252730"/>
                </a:lnTo>
                <a:lnTo>
                  <a:pt x="101130" y="236220"/>
                </a:lnTo>
                <a:lnTo>
                  <a:pt x="84277" y="236220"/>
                </a:lnTo>
                <a:lnTo>
                  <a:pt x="84277" y="219710"/>
                </a:lnTo>
                <a:lnTo>
                  <a:pt x="67424" y="219710"/>
                </a:lnTo>
                <a:lnTo>
                  <a:pt x="50571" y="219710"/>
                </a:lnTo>
                <a:lnTo>
                  <a:pt x="33718" y="219710"/>
                </a:lnTo>
                <a:lnTo>
                  <a:pt x="16852" y="219710"/>
                </a:lnTo>
                <a:lnTo>
                  <a:pt x="0" y="219710"/>
                </a:lnTo>
                <a:lnTo>
                  <a:pt x="0" y="252730"/>
                </a:lnTo>
                <a:lnTo>
                  <a:pt x="16852" y="252730"/>
                </a:lnTo>
                <a:lnTo>
                  <a:pt x="16852" y="287020"/>
                </a:lnTo>
                <a:lnTo>
                  <a:pt x="33718" y="287020"/>
                </a:lnTo>
                <a:lnTo>
                  <a:pt x="33718" y="303530"/>
                </a:lnTo>
                <a:lnTo>
                  <a:pt x="50571" y="303530"/>
                </a:lnTo>
                <a:lnTo>
                  <a:pt x="67424" y="303530"/>
                </a:lnTo>
                <a:lnTo>
                  <a:pt x="67424" y="320040"/>
                </a:lnTo>
                <a:lnTo>
                  <a:pt x="84277" y="320040"/>
                </a:lnTo>
                <a:lnTo>
                  <a:pt x="101130" y="320040"/>
                </a:lnTo>
                <a:lnTo>
                  <a:pt x="202272" y="320040"/>
                </a:lnTo>
                <a:lnTo>
                  <a:pt x="202272" y="303530"/>
                </a:lnTo>
                <a:lnTo>
                  <a:pt x="219125" y="303530"/>
                </a:lnTo>
                <a:lnTo>
                  <a:pt x="235978" y="303530"/>
                </a:lnTo>
                <a:lnTo>
                  <a:pt x="235978" y="287020"/>
                </a:lnTo>
                <a:lnTo>
                  <a:pt x="252831" y="287020"/>
                </a:lnTo>
                <a:lnTo>
                  <a:pt x="252831" y="252730"/>
                </a:lnTo>
                <a:lnTo>
                  <a:pt x="269684" y="252730"/>
                </a:lnTo>
                <a:lnTo>
                  <a:pt x="269684" y="185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 descr=""/>
          <p:cNvSpPr/>
          <p:nvPr/>
        </p:nvSpPr>
        <p:spPr>
          <a:xfrm>
            <a:off x="7901711" y="992589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277" y="0"/>
                </a:moveTo>
                <a:lnTo>
                  <a:pt x="84277" y="0"/>
                </a:lnTo>
                <a:lnTo>
                  <a:pt x="0" y="0"/>
                </a:lnTo>
                <a:lnTo>
                  <a:pt x="0" y="84277"/>
                </a:lnTo>
                <a:lnTo>
                  <a:pt x="84277" y="84277"/>
                </a:lnTo>
                <a:lnTo>
                  <a:pt x="84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735" cy="11308715"/>
            <a:chOff x="0" y="0"/>
            <a:chExt cx="2010473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2101" y="5060882"/>
              <a:ext cx="313432" cy="3134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088" y="4923869"/>
              <a:ext cx="587458" cy="58748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0607" y="5129388"/>
              <a:ext cx="176420" cy="1764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3441" y="0"/>
              <a:ext cx="53462" cy="11308556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3373457" y="2485788"/>
            <a:ext cx="8564245" cy="788035"/>
            <a:chOff x="3373457" y="2485788"/>
            <a:chExt cx="8564245" cy="78803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3457" y="2485788"/>
              <a:ext cx="8564129" cy="78741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5340" y="2485788"/>
              <a:ext cx="8480361" cy="703643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16247" y="759767"/>
            <a:ext cx="9728807" cy="103850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86325" y="4099393"/>
            <a:ext cx="10348738" cy="46279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86325" y="5018266"/>
            <a:ext cx="12159526" cy="44226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93953" y="5929233"/>
            <a:ext cx="13887140" cy="46125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86325" y="6957945"/>
            <a:ext cx="13220245" cy="46279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86325" y="7952679"/>
            <a:ext cx="9687855" cy="4586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2025-09-21T07:48:27Z</dcterms:created>
  <dcterms:modified xsi:type="dcterms:W3CDTF">2025-09-21T07:48:27Z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2025-09-21T00:00:00Z</vt:filetime>
  </property>
  <property fmtid="{D5CDD505-2E9C-101B-9397-08002B2CF9AE}" pid="3" name="LastSaved">
    <vt:filetime>2025-09-21T00:00:00Z</vt:filetime>
  </property>
  <property fmtid="{D5CDD505-2E9C-101B-9397-08002B2CF9AE}" pid="4" name="Producer">
    <vt:lpwstr>Adobe PDF Library 18.0</vt:lpwstr>
  </property>
</Properties>
</file>